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audio1.wav" ContentType="audio/wav"/>
  <Override PartName="/ppt/media/audio2.wav" ContentType="audio/wav"/>
  <Override PartName="/ppt/media/audio3.wav" ContentType="audio/wav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63" r:id="rId2"/>
    <p:sldId id="288" r:id="rId3"/>
    <p:sldId id="259" r:id="rId4"/>
    <p:sldId id="267" r:id="rId5"/>
    <p:sldId id="260" r:id="rId6"/>
    <p:sldId id="268" r:id="rId7"/>
    <p:sldId id="256" r:id="rId8"/>
    <p:sldId id="261" r:id="rId9"/>
    <p:sldId id="285" r:id="rId10"/>
    <p:sldId id="286" r:id="rId11"/>
    <p:sldId id="287" r:id="rId12"/>
    <p:sldId id="270" r:id="rId13"/>
    <p:sldId id="271" r:id="rId14"/>
    <p:sldId id="272" r:id="rId15"/>
    <p:sldId id="273" r:id="rId16"/>
    <p:sldId id="262" r:id="rId17"/>
    <p:sldId id="274" r:id="rId18"/>
    <p:sldId id="284" r:id="rId19"/>
    <p:sldId id="283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75" r:id="rId2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BA24"/>
    <a:srgbClr val="A5076D"/>
    <a:srgbClr val="F74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86B8C3C6-4BFE-41B6-B1F0-E25488D2FFBC}" type="datetimeFigureOut">
              <a:rPr lang="fr-FR" altLang="en-US"/>
              <a:pPr/>
              <a:t>21/11/2021</a:t>
            </a:fld>
            <a:endParaRPr lang="fr-FR" alt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768BD43A-3893-4614-B3A6-ACB96D0E1FA9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6585699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/>
          </p:cNvSpPr>
          <p:nvPr>
            <p:ph type="body"/>
          </p:nvPr>
        </p:nvSpPr>
        <p:spPr bwMode="auto">
          <a:xfrm>
            <a:off x="914400" y="4338638"/>
            <a:ext cx="50292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vi-VN" altLang="vi-VN" smtClean="0"/>
          </a:p>
        </p:txBody>
      </p:sp>
    </p:spTree>
    <p:extLst>
      <p:ext uri="{BB962C8B-B14F-4D97-AF65-F5344CB8AC3E}">
        <p14:creationId xmlns:p14="http://schemas.microsoft.com/office/powerpoint/2010/main" val="3259983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FC976D-0747-4CED-B68A-B84CF7E33ED5}" type="datetimeFigureOut">
              <a:rPr lang="fr-FR" altLang="en-US" smtClean="0"/>
              <a:pPr/>
              <a:t>21/11/2021</a:t>
            </a:fld>
            <a:endParaRPr lang="fr-FR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FD34B6-4188-4060-B81A-B70BCF2725CC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672717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0A90C3-0B32-413D-8085-09B48C660233}" type="datetimeFigureOut">
              <a:rPr lang="fr-FR" altLang="en-US" smtClean="0"/>
              <a:pPr/>
              <a:t>21/11/2021</a:t>
            </a:fld>
            <a:endParaRPr lang="fr-FR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D7F64-BECD-4CE4-85FC-DB47D9A54C02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885613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CFA530-C18B-4C78-AA24-9F3D32971AC0}" type="datetimeFigureOut">
              <a:rPr lang="fr-FR" altLang="en-US" smtClean="0"/>
              <a:pPr/>
              <a:t>21/11/2021</a:t>
            </a:fld>
            <a:endParaRPr lang="fr-FR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7A4CB5-8305-4647-95B6-4F248E21B0C7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64414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72B583-0EEE-4A0E-852A-FA7BB1F779B8}" type="datetimeFigureOut">
              <a:rPr lang="fr-FR" altLang="en-US" smtClean="0"/>
              <a:pPr/>
              <a:t>21/11/2021</a:t>
            </a:fld>
            <a:endParaRPr lang="fr-FR" alt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E1F00-E289-4F24-B8DE-742F150ADBA0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418246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D4806D-43E3-46B7-962B-8D80DC0D25A3}" type="datetimeFigureOut">
              <a:rPr lang="fr-FR" altLang="en-US" smtClean="0"/>
              <a:pPr/>
              <a:t>21/11/2021</a:t>
            </a:fld>
            <a:endParaRPr lang="fr-FR" altLang="en-US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03F2C3-FDF4-45D7-A0BB-69B1A6434519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957438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BA7764-3666-4722-A613-4D2281B03222}" type="datetimeFigureOut">
              <a:rPr lang="fr-FR" altLang="en-US" smtClean="0"/>
              <a:pPr/>
              <a:t>21/11/2021</a:t>
            </a:fld>
            <a:endParaRPr lang="fr-FR" altLang="en-US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7C3E8-6CFE-424A-87A0-D59011B1A9C3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4030875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59DE2A-88FA-44F7-B2F1-760C6C878C60}" type="datetimeFigureOut">
              <a:rPr lang="fr-FR" altLang="en-US" smtClean="0"/>
              <a:pPr/>
              <a:t>21/11/2021</a:t>
            </a:fld>
            <a:endParaRPr lang="fr-FR" altLang="en-US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E17F5A-A405-44A3-A498-E21344F183F9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051239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047AA9-0F41-4D6E-A17C-6CC086EAFDB9}" type="datetimeFigureOut">
              <a:rPr lang="fr-FR" altLang="en-US" smtClean="0"/>
              <a:pPr/>
              <a:t>21/11/2021</a:t>
            </a:fld>
            <a:endParaRPr lang="fr-FR" alt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74F3E6-6389-4471-98EB-D36873F660AD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44049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5BC906-7FCD-42F5-8FD2-1B2D71E3EC85}" type="datetimeFigureOut">
              <a:rPr lang="fr-FR" altLang="en-US" smtClean="0"/>
              <a:pPr/>
              <a:t>21/11/2021</a:t>
            </a:fld>
            <a:endParaRPr lang="fr-FR" alt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C8EC9-7D0B-4F3F-8B6E-3EC6B9185EC3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91497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AFF8B2-4E45-4FF3-9F4D-37086FA2ED0A}" type="datetimeFigureOut">
              <a:rPr lang="fr-FR" altLang="en-US" smtClean="0"/>
              <a:pPr/>
              <a:t>21/11/2021</a:t>
            </a:fld>
            <a:endParaRPr lang="fr-FR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2EEDBB-8F03-47D4-8E3A-4A17E15A7477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4282693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0FB3CC-5FE6-4C04-916E-645F73FC9A74}" type="datetimeFigureOut">
              <a:rPr lang="fr-FR" altLang="en-US" smtClean="0"/>
              <a:pPr/>
              <a:t>21/11/2021</a:t>
            </a:fld>
            <a:endParaRPr lang="fr-FR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D88F4-2E82-4380-B166-AF6F136F0F2E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437900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modifier les styles du texte du masque</a:t>
            </a:r>
          </a:p>
          <a:p>
            <a:pPr lvl="1"/>
            <a:r>
              <a:rPr lang="fr-FR" altLang="en-US" smtClean="0"/>
              <a:t>Deuxième niveau</a:t>
            </a:r>
          </a:p>
          <a:p>
            <a:pPr lvl="2"/>
            <a:r>
              <a:rPr lang="fr-FR" altLang="en-US" smtClean="0"/>
              <a:t>Troisième niveau</a:t>
            </a:r>
          </a:p>
          <a:p>
            <a:pPr lvl="3"/>
            <a:r>
              <a:rPr lang="fr-FR" altLang="en-US" smtClean="0"/>
              <a:t>Quatrième niveau</a:t>
            </a:r>
          </a:p>
          <a:p>
            <a:pPr lvl="4"/>
            <a:r>
              <a:rPr lang="fr-FR" altLang="en-US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00EACDC5-E317-412A-984B-70B3AD8709E8}" type="datetimeFigureOut">
              <a:rPr lang="fr-FR" altLang="en-US" smtClean="0"/>
              <a:pPr/>
              <a:t>21/11/2021</a:t>
            </a:fld>
            <a:endParaRPr lang="fr-FR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68A62CA2-EAE7-477F-9A76-4DE55DB63988}" type="slidenum">
              <a:rPr lang="fr-FR" altLang="en-US" smtClean="0"/>
              <a:pPr/>
              <a:t>‹#›</a:t>
            </a:fld>
            <a:endParaRPr lang="fr-F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14.xml"/><Relationship Id="rId3" Type="http://schemas.openxmlformats.org/officeDocument/2006/relationships/slideLayout" Target="../slideLayouts/slideLayout2.xml"/><Relationship Id="rId7" Type="http://schemas.openxmlformats.org/officeDocument/2006/relationships/slide" Target="slide24.xml"/><Relationship Id="rId12" Type="http://schemas.openxmlformats.org/officeDocument/2006/relationships/image" Target="../media/image2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slide" Target="slide23.xml"/><Relationship Id="rId11" Type="http://schemas.openxmlformats.org/officeDocument/2006/relationships/image" Target="../media/image23.gif"/><Relationship Id="rId5" Type="http://schemas.openxmlformats.org/officeDocument/2006/relationships/slide" Target="slide22.xml"/><Relationship Id="rId10" Type="http://schemas.openxmlformats.org/officeDocument/2006/relationships/image" Target="../media/image22.gif"/><Relationship Id="rId4" Type="http://schemas.openxmlformats.org/officeDocument/2006/relationships/slide" Target="slide21.xml"/><Relationship Id="rId9" Type="http://schemas.openxmlformats.org/officeDocument/2006/relationships/slide" Target="slide26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0.png"/><Relationship Id="rId18" Type="http://schemas.openxmlformats.org/officeDocument/2006/relationships/image" Target="../media/image33.png"/><Relationship Id="rId3" Type="http://schemas.openxmlformats.org/officeDocument/2006/relationships/audio" Target="../media/audio2.wav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17" Type="http://schemas.openxmlformats.org/officeDocument/2006/relationships/image" Target="../media/image32.png"/><Relationship Id="rId2" Type="http://schemas.openxmlformats.org/officeDocument/2006/relationships/audio" Target="../media/audio1.wav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openxmlformats.org/officeDocument/2006/relationships/audio" Target="../media/audio3.wav"/><Relationship Id="rId9" Type="http://schemas.openxmlformats.org/officeDocument/2006/relationships/image" Target="../media/image27.png"/><Relationship Id="rId14" Type="http://schemas.openxmlformats.org/officeDocument/2006/relationships/slide" Target="slide20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4.png"/><Relationship Id="rId3" Type="http://schemas.openxmlformats.org/officeDocument/2006/relationships/audio" Target="../media/audio3.wav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27.png"/><Relationship Id="rId14" Type="http://schemas.openxmlformats.org/officeDocument/2006/relationships/slide" Target="slide20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0" Type="http://schemas.microsoft.com/office/2007/relationships/hdphoto" Target="../media/hdphoto3.wdp"/><Relationship Id="rId4" Type="http://schemas.openxmlformats.org/officeDocument/2006/relationships/audio" Target="../media/audio3.wav"/><Relationship Id="rId9" Type="http://schemas.openxmlformats.org/officeDocument/2006/relationships/image" Target="../media/image27.png"/><Relationship Id="rId14" Type="http://schemas.openxmlformats.org/officeDocument/2006/relationships/slide" Target="slide20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slide" Target="slide20.xml"/><Relationship Id="rId3" Type="http://schemas.openxmlformats.org/officeDocument/2006/relationships/audio" Target="../media/audio3.wav"/><Relationship Id="rId7" Type="http://schemas.openxmlformats.org/officeDocument/2006/relationships/image" Target="../media/image26.png"/><Relationship Id="rId12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4.png"/><Relationship Id="rId3" Type="http://schemas.openxmlformats.org/officeDocument/2006/relationships/audio" Target="../media/audio3.wav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27.png"/><Relationship Id="rId14" Type="http://schemas.openxmlformats.org/officeDocument/2006/relationships/slide" Target="slide20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slide" Target="slide20.xml"/><Relationship Id="rId3" Type="http://schemas.openxmlformats.org/officeDocument/2006/relationships/audio" Target="../media/audio3.wav"/><Relationship Id="rId7" Type="http://schemas.openxmlformats.org/officeDocument/2006/relationships/image" Target="../media/image26.png"/><Relationship Id="rId12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gif"/><Relationship Id="rId4" Type="http://schemas.openxmlformats.org/officeDocument/2006/relationships/image" Target="../media/image3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58358" y="0"/>
            <a:ext cx="9009424" cy="6781800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vi-VN" altLang="vi-VN"/>
          </a:p>
        </p:txBody>
      </p:sp>
      <p:sp>
        <p:nvSpPr>
          <p:cNvPr id="26637" name="WordArt 13"/>
          <p:cNvSpPr>
            <a:spLocks noChangeArrowheads="1" noChangeShapeType="1" noTextEdit="1"/>
          </p:cNvSpPr>
          <p:nvPr/>
        </p:nvSpPr>
        <p:spPr bwMode="auto">
          <a:xfrm>
            <a:off x="1295738" y="1524000"/>
            <a:ext cx="6933624" cy="56388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endParaRPr lang="en-US" sz="4000" b="1" kern="10">
              <a:ln w="28575">
                <a:solidFill>
                  <a:srgbClr val="FF3300"/>
                </a:solidFill>
                <a:round/>
                <a:headEnd/>
                <a:tailEnd/>
              </a:ln>
              <a:solidFill>
                <a:schemeClr val="folHlink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6643" name="WordArt 19"/>
          <p:cNvSpPr>
            <a:spLocks noChangeArrowheads="1" noChangeShapeType="1" noTextEdit="1"/>
          </p:cNvSpPr>
          <p:nvPr/>
        </p:nvSpPr>
        <p:spPr bwMode="auto">
          <a:xfrm>
            <a:off x="3085714" y="3128962"/>
            <a:ext cx="3048794" cy="523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rgbClr val="0000FF"/>
                </a:solidFill>
                <a:latin typeface="Times New Roman"/>
                <a:cs typeface="Times New Roman"/>
              </a:rPr>
              <a:t>MÔN : TIN HỌC</a:t>
            </a:r>
          </a:p>
        </p:txBody>
      </p:sp>
      <p:sp>
        <p:nvSpPr>
          <p:cNvPr id="26644" name="WordArt 20"/>
          <p:cNvSpPr>
            <a:spLocks noChangeArrowheads="1" noChangeShapeType="1" noTextEdit="1"/>
          </p:cNvSpPr>
          <p:nvPr/>
        </p:nvSpPr>
        <p:spPr bwMode="auto">
          <a:xfrm>
            <a:off x="3407295" y="5322890"/>
            <a:ext cx="2134156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600" kern="10">
              <a:ln w="9525">
                <a:solidFill>
                  <a:srgbClr val="CC00CC"/>
                </a:solidFill>
                <a:round/>
                <a:headEnd/>
                <a:tailEnd/>
              </a:ln>
              <a:solidFill>
                <a:srgbClr val="336699"/>
              </a:solidFill>
              <a:latin typeface="Times New Roman"/>
              <a:cs typeface="Times New Roman"/>
            </a:endParaRPr>
          </a:p>
        </p:txBody>
      </p:sp>
      <p:pic>
        <p:nvPicPr>
          <p:cNvPr id="2055" name="Picture 21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"/>
            <a:ext cx="1829276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24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72221" y="-179"/>
            <a:ext cx="1371600" cy="1371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138541">
            <a:off x="-1221" y="5585655"/>
            <a:ext cx="1277937" cy="1273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822062" y="5584828"/>
            <a:ext cx="1277874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" name="TextBox 2"/>
          <p:cNvSpPr txBox="1">
            <a:spLocks noChangeArrowheads="1"/>
          </p:cNvSpPr>
          <p:nvPr/>
        </p:nvSpPr>
        <p:spPr bwMode="auto">
          <a:xfrm>
            <a:off x="662161" y="2023790"/>
            <a:ext cx="8200779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NHIỆT LIỆT CHÀO MỪNG </a:t>
            </a:r>
            <a:r>
              <a:rPr lang="en-US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QUÝ THẦY CÔ </a:t>
            </a:r>
          </a:p>
          <a:p>
            <a:pPr algn="ctr" eaLnBrk="1" hangingPunct="1"/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 DỰ GIỜ THĂM </a:t>
            </a:r>
            <a:r>
              <a:rPr lang="en-US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 5</a:t>
            </a:r>
            <a:endParaRPr lang="en-US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1" name="TextBox 16"/>
          <p:cNvSpPr txBox="1">
            <a:spLocks noChangeArrowheads="1"/>
          </p:cNvSpPr>
          <p:nvPr/>
        </p:nvSpPr>
        <p:spPr bwMode="auto">
          <a:xfrm>
            <a:off x="-1190" y="711200"/>
            <a:ext cx="914400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</a:t>
            </a:r>
            <a:r>
              <a:rPr lang="en-US" sz="3200" b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 </a:t>
            </a:r>
            <a:r>
              <a:rPr lang="en-US" sz="3200" b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endParaRPr lang="en-US" sz="32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WordArt 19"/>
          <p:cNvSpPr>
            <a:spLocks noChangeArrowheads="1" noChangeShapeType="1" noTextEdit="1"/>
          </p:cNvSpPr>
          <p:nvPr/>
        </p:nvSpPr>
        <p:spPr bwMode="auto">
          <a:xfrm>
            <a:off x="2723996" y="4114800"/>
            <a:ext cx="4077108" cy="83820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err="1">
                <a:solidFill>
                  <a:srgbClr val="FF0000"/>
                </a:solidFill>
                <a:latin typeface="Times New Roman"/>
                <a:cs typeface="Times New Roman"/>
              </a:rPr>
              <a:t>Giáo</a:t>
            </a:r>
            <a:r>
              <a:rPr lang="en-US" sz="3600" b="1" kern="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600" b="1" kern="10" err="1">
                <a:solidFill>
                  <a:srgbClr val="FF0000"/>
                </a:solidFill>
                <a:latin typeface="Times New Roman"/>
                <a:cs typeface="Times New Roman"/>
              </a:rPr>
              <a:t>viên</a:t>
            </a:r>
            <a:r>
              <a:rPr lang="en-US" sz="3600" b="1" kern="10">
                <a:solidFill>
                  <a:srgbClr val="FF0000"/>
                </a:solidFill>
                <a:latin typeface="Times New Roman"/>
                <a:cs typeface="Times New Roman"/>
              </a:rPr>
              <a:t>: </a:t>
            </a:r>
            <a:r>
              <a:rPr lang="en-US" sz="3600" b="1" kern="10" err="1" smtClean="0">
                <a:solidFill>
                  <a:srgbClr val="FF0000"/>
                </a:solidFill>
                <a:latin typeface="Times New Roman"/>
                <a:cs typeface="Times New Roman"/>
              </a:rPr>
              <a:t>Huỳnh</a:t>
            </a:r>
            <a:r>
              <a:rPr lang="en-US" sz="3600" b="1" kern="1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600" b="1" kern="10" err="1" smtClean="0">
                <a:solidFill>
                  <a:srgbClr val="FF0000"/>
                </a:solidFill>
                <a:latin typeface="Times New Roman"/>
                <a:cs typeface="Times New Roman"/>
              </a:rPr>
              <a:t>Thị</a:t>
            </a:r>
            <a:r>
              <a:rPr lang="en-US" sz="3600" b="1" kern="1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600" b="1" kern="10" err="1" smtClean="0">
                <a:solidFill>
                  <a:srgbClr val="FF0000"/>
                </a:solidFill>
                <a:latin typeface="Times New Roman"/>
                <a:cs typeface="Times New Roman"/>
              </a:rPr>
              <a:t>Sinh</a:t>
            </a:r>
            <a:endParaRPr lang="en-US" sz="3600" b="1" kern="1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092814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ownloads\mau-bang-xanh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9238"/>
            <a:ext cx="7764780" cy="63595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68680" y="2791156"/>
            <a:ext cx="7579995" cy="115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4400" b="1" err="1" smtClean="0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Trò</a:t>
            </a:r>
            <a:r>
              <a:rPr lang="en-US" sz="4400" b="1" smtClean="0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err="1" smtClean="0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chơi</a:t>
            </a:r>
            <a:r>
              <a:rPr lang="en-US" sz="4400" b="1" smtClean="0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err="1" smtClean="0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Xmind</a:t>
            </a:r>
            <a:r>
              <a:rPr lang="en-US" sz="4400" b="1" smtClean="0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383280" y="2058353"/>
            <a:ext cx="2377440" cy="775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u="sng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Tin học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149985" y="1067753"/>
            <a:ext cx="7298690" cy="69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err="1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Thứ</a:t>
            </a:r>
            <a:r>
              <a:rPr lang="en-US" sz="2800" b="1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C000"/>
                </a:solidFill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2800" b="1" smtClean="0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err="1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2800" b="1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smtClean="0">
                <a:solidFill>
                  <a:srgbClr val="FFC000"/>
                </a:solidFill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</a:t>
            </a:r>
            <a:r>
              <a:rPr lang="en-US" sz="2800" b="1" smtClean="0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err="1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tháng</a:t>
            </a:r>
            <a:r>
              <a:rPr lang="en-US" sz="2800" b="1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11 </a:t>
            </a:r>
            <a:r>
              <a:rPr lang="en-US" sz="2800" b="1" err="1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năm</a:t>
            </a:r>
            <a:r>
              <a:rPr lang="en-US" sz="2800" b="1">
                <a:solidFill>
                  <a:srgbClr val="FFC000"/>
                </a:solidFill>
                <a:effectLst/>
                <a:latin typeface="HP001 4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2021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104265" y="3811588"/>
            <a:ext cx="6734175" cy="265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337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228600" y="1073976"/>
            <a:ext cx="8458200" cy="3421824"/>
          </a:xfrm>
        </p:spPr>
        <p:txBody>
          <a:bodyPr/>
          <a:lstStyle/>
          <a:p>
            <a:pPr algn="just"/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Xmind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 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ghi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 thực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học,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fr-FR" altLang="en-US">
                <a:solidFill>
                  <a:srgbClr val="0070C0"/>
                </a:solidFill>
              </a:rPr>
              <a:t>	</a:t>
            </a:r>
            <a:endParaRPr lang="fr-FR" altLang="en-US" smtClean="0">
              <a:solidFill>
                <a:srgbClr val="0070C0"/>
              </a:solidFill>
            </a:endParaRPr>
          </a:p>
          <a:p>
            <a:pPr algn="just"/>
            <a:endParaRPr lang="fr-FR" altLang="en-US" smtClean="0">
              <a:solidFill>
                <a:srgbClr val="0070C0"/>
              </a:solidFill>
            </a:endParaRPr>
          </a:p>
          <a:p>
            <a:pPr algn="just"/>
            <a:r>
              <a:rPr lang="fr-FR" altLang="en-US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altLang="en-US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fr-FR" alt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fr-FR" alt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fr-FR" alt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fr-FR" alt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fr-FR" alt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fr-FR" alt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đúp</a:t>
            </a:r>
            <a:r>
              <a:rPr lang="fr-FR" alt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fr-FR" alt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fr-FR" alt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fr-FR" alt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fr-FR" alt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fr-FR" altLang="en-US">
              <a:solidFill>
                <a:srgbClr val="0070C0"/>
              </a:solidFill>
            </a:endParaRPr>
          </a:p>
          <a:p>
            <a:pPr marL="514350" indent="-514350" algn="just">
              <a:buAutoNum type="arabicPeriod"/>
            </a:pPr>
            <a:endParaRPr lang="fr-FR" altLang="en-US" smtClean="0">
              <a:solidFill>
                <a:srgbClr val="F74EB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667000"/>
            <a:ext cx="1447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91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28020"/>
            <a:ext cx="8915400" cy="598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90600" y="304800"/>
            <a:ext cx="44791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fr-FR" alt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fr-FR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fr-FR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fr-FR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fr-FR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Xmind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08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2"/>
          <p:cNvSpPr txBox="1">
            <a:spLocks/>
          </p:cNvSpPr>
          <p:nvPr/>
        </p:nvSpPr>
        <p:spPr bwMode="auto">
          <a:xfrm>
            <a:off x="76200" y="152400"/>
            <a:ext cx="8915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altLang="en-US" smtClean="0">
                <a:solidFill>
                  <a:srgbClr val="FF0000"/>
                </a:solidFill>
              </a:rPr>
              <a:t>	</a:t>
            </a:r>
          </a:p>
          <a:p>
            <a:pPr marL="457200" lvl="1" indent="0">
              <a:buNone/>
            </a:pPr>
            <a:r>
              <a:rPr lang="fr-FR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fr-FR" altLang="en-US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Xmind</a:t>
            </a:r>
            <a:r>
              <a:rPr lang="fr-FR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fr-FR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fr-FR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kiểu</a:t>
            </a:r>
            <a:r>
              <a:rPr lang="fr-FR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fr-FR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đồ: </a:t>
            </a:r>
            <a:endParaRPr lang="fr-FR" altLang="en-US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fr-FR" altLang="en-US" smtClean="0">
                <a:solidFill>
                  <a:srgbClr val="FF0000"/>
                </a:solidFill>
              </a:rPr>
              <a:t>	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90" y="2375347"/>
            <a:ext cx="4478690" cy="3698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499946"/>
            <a:ext cx="3962400" cy="3672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410200" y="1569788"/>
            <a:ext cx="323999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fr-FR" altLang="en-US" sz="2800" err="1" smtClean="0"/>
              <a:t>Hình</a:t>
            </a:r>
            <a:r>
              <a:rPr lang="fr-FR" altLang="en-US" sz="2800" smtClean="0"/>
              <a:t> </a:t>
            </a:r>
            <a:r>
              <a:rPr lang="fr-FR" altLang="en-US" sz="2800" err="1"/>
              <a:t>xương</a:t>
            </a:r>
            <a:r>
              <a:rPr lang="fr-FR" altLang="en-US" sz="2800"/>
              <a:t> </a:t>
            </a:r>
            <a:r>
              <a:rPr lang="fr-FR" altLang="en-US" sz="2800" err="1"/>
              <a:t>cá</a:t>
            </a:r>
            <a:r>
              <a:rPr lang="fr-FR" altLang="en-US" sz="2800"/>
              <a:t> </a:t>
            </a:r>
            <a:endParaRPr lang="fr-FR" altLang="en-US" sz="2800" smtClean="0"/>
          </a:p>
          <a:p>
            <a:pPr lvl="1"/>
            <a:r>
              <a:rPr lang="fr-FR" altLang="en-US" sz="2800" err="1" smtClean="0"/>
              <a:t>Fishbone</a:t>
            </a:r>
            <a:r>
              <a:rPr lang="fr-FR" altLang="en-US" sz="2800" smtClean="0"/>
              <a:t> </a:t>
            </a:r>
            <a:r>
              <a:rPr lang="fr-FR" altLang="en-US" sz="2800"/>
              <a:t>Chart</a:t>
            </a:r>
          </a:p>
        </p:txBody>
      </p:sp>
      <p:sp>
        <p:nvSpPr>
          <p:cNvPr id="8" name="Rectangle 7"/>
          <p:cNvSpPr/>
          <p:nvPr/>
        </p:nvSpPr>
        <p:spPr>
          <a:xfrm>
            <a:off x="838200" y="1852127"/>
            <a:ext cx="33201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en-US" sz="2800" err="1"/>
              <a:t>Bản</a:t>
            </a:r>
            <a:r>
              <a:rPr lang="fr-FR" altLang="en-US" sz="2800"/>
              <a:t> </a:t>
            </a:r>
            <a:r>
              <a:rPr lang="fr-FR" altLang="en-US" sz="2800" err="1"/>
              <a:t>đồ</a:t>
            </a:r>
            <a:r>
              <a:rPr lang="fr-FR" altLang="en-US" sz="2800"/>
              <a:t> </a:t>
            </a:r>
            <a:r>
              <a:rPr lang="fr-FR" altLang="en-US" sz="2800" err="1"/>
              <a:t>tư</a:t>
            </a:r>
            <a:r>
              <a:rPr lang="fr-FR" altLang="en-US" sz="2800"/>
              <a:t> </a:t>
            </a:r>
            <a:r>
              <a:rPr lang="fr-FR" altLang="en-US" sz="2800" err="1"/>
              <a:t>duy</a:t>
            </a:r>
            <a:r>
              <a:rPr lang="fr-FR" altLang="en-US" sz="2800"/>
              <a:t> MAP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59500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4148667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3000" y="288606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cân</a:t>
            </a: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đối</a:t>
            </a:r>
            <a:endParaRPr lang="en-US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68" y="152399"/>
            <a:ext cx="4041732" cy="2717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415419" y="2971799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Lược</a:t>
            </a: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endParaRPr lang="en-US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01" y="3657599"/>
            <a:ext cx="3578399" cy="244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31333" y="609933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Lược</a:t>
            </a: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endParaRPr lang="en-US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792" y="3657599"/>
            <a:ext cx="3300608" cy="255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638800" y="6214407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Lược</a:t>
            </a: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Logic</a:t>
            </a:r>
            <a:endParaRPr lang="en-US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81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304800" y="152400"/>
            <a:ext cx="8382000" cy="1470025"/>
          </a:xfrm>
        </p:spPr>
        <p:txBody>
          <a:bodyPr/>
          <a:lstStyle/>
          <a:p>
            <a:r>
              <a:rPr lang="fr-CA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fr-CA" altLang="en-US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fr-CA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A" altLang="en-US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fr-CA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A" altLang="en-US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fr-CA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A" altLang="en-US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fr-CA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A" altLang="en-US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fr-CA" altLang="en-US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A" altLang="en-US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endParaRPr lang="fr-FR" altLang="en-US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76200" y="1295400"/>
            <a:ext cx="8991600" cy="1752600"/>
          </a:xfrm>
        </p:spPr>
        <p:txBody>
          <a:bodyPr/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40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fr-FR" altLang="en-US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en-US" sz="360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altLang="en-US" sz="360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fr-FR" altLang="en-US" sz="3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altLang="en-US" sz="36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fr-FR" altLang="en-US" sz="3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fr-FR" altLang="en-US" sz="3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fr-FR" altLang="en-US" sz="3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endParaRPr lang="fr-FR" altLang="en-US" sz="36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en-US" sz="360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altLang="en-US" sz="360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fr-FR" altLang="en-US" sz="3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altLang="en-US" sz="36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fr-FR" altLang="en-US" sz="3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altLang="en-US" sz="3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fr-FR" altLang="en-US" sz="3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fr-FR" altLang="en-US" sz="3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fr-FR" altLang="en-US" sz="3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36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Bước 3</a:t>
            </a:r>
            <a:r>
              <a:rPr lang="vi-VN" sz="3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Lưu kết quả</a:t>
            </a:r>
            <a:endParaRPr lang="en-US" sz="36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36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Bước 4</a:t>
            </a:r>
            <a:r>
              <a:rPr lang="vi-VN" sz="3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Thoát phần mềm</a:t>
            </a:r>
            <a:endParaRPr lang="en-US" sz="36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fr-FR" altLang="en-US" sz="40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2"/>
          <p:cNvSpPr txBox="1">
            <a:spLocks/>
          </p:cNvSpPr>
          <p:nvPr/>
        </p:nvSpPr>
        <p:spPr bwMode="auto">
          <a:xfrm>
            <a:off x="228600" y="838200"/>
            <a:ext cx="8839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altLang="en-US" sz="360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fr-FR" altLang="en-US" sz="3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</a:t>
            </a:r>
            <a:r>
              <a:rPr lang="fr-FR" altLang="en-US" sz="3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fr-FR" altLang="en-US" sz="36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fr-FR" altLang="en-US" sz="36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fr-FR" altLang="en-US" sz="36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dung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altLang="en-US" sz="3600" b="1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fr-FR" altLang="en-US" sz="36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fr-FR" altLang="en-US" sz="36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fr-FR" altLang="en-US" sz="36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err="1" smtClean="0">
                <a:latin typeface="Times New Roman" pitchFamily="18" charset="0"/>
                <a:cs typeface="Times New Roman" pitchFamily="18" charset="0"/>
              </a:rPr>
              <a:t>em</a:t>
            </a:r>
            <a:endParaRPr lang="fr-FR" altLang="en-US" sz="3600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gồm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fr-FR" altLang="en-US" sz="360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altLang="en-US" sz="3600" b="1" err="1" smtClean="0">
                <a:latin typeface="Times New Roman" pitchFamily="18" charset="0"/>
                <a:cs typeface="Times New Roman" pitchFamily="18" charset="0"/>
              </a:rPr>
              <a:t>Quét</a:t>
            </a:r>
            <a:r>
              <a:rPr lang="fr-FR" altLang="en-US" sz="36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err="1" smtClean="0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fr-FR" altLang="en-US" sz="3600" b="1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altLang="en-US" sz="3600" b="1" err="1" smtClean="0">
                <a:latin typeface="Times New Roman" pitchFamily="18" charset="0"/>
                <a:cs typeface="Times New Roman" pitchFamily="18" charset="0"/>
              </a:rPr>
              <a:t>trông</a:t>
            </a:r>
            <a:r>
              <a:rPr lang="fr-FR" altLang="en-US" sz="36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fr-FR" altLang="en-US" sz="3600" b="1" smtClean="0">
                <a:latin typeface="Times New Roman" pitchFamily="18" charset="0"/>
                <a:cs typeface="Times New Roman" pitchFamily="18" charset="0"/>
              </a:rPr>
              <a:t> ; </a:t>
            </a:r>
            <a:r>
              <a:rPr lang="fr-FR" altLang="en-US" sz="3600" b="1" err="1" smtClean="0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fr-FR" altLang="en-US" sz="36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b="1" err="1" smtClean="0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fr-FR" altLang="en-US" sz="3600" b="1" smtClean="0">
                <a:latin typeface="Times New Roman" pitchFamily="18" charset="0"/>
                <a:cs typeface="Times New Roman" pitchFamily="18" charset="0"/>
              </a:rPr>
              <a:t>,…</a:t>
            </a:r>
          </a:p>
        </p:txBody>
      </p:sp>
    </p:spTree>
    <p:extLst>
      <p:ext uri="{BB962C8B-B14F-4D97-AF65-F5344CB8AC3E}">
        <p14:creationId xmlns:p14="http://schemas.microsoft.com/office/powerpoint/2010/main" val="395125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099799"/>
            <a:ext cx="1752600" cy="187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9100" y="1295400"/>
            <a:ext cx="8115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đúp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để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kiểu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endParaRPr lang="en-US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14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0722"/>
            <a:ext cx="9143999" cy="5708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2900" y="335946"/>
            <a:ext cx="811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sổ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Choose a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endParaRPr lang="en-US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28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2900" y="335946"/>
            <a:ext cx="811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kì </a:t>
            </a:r>
            <a:endParaRPr lang="en-US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0721"/>
            <a:ext cx="8915400" cy="593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84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399" y="28184"/>
            <a:ext cx="9448800" cy="6372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77000" y="2057400"/>
            <a:ext cx="28194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err="1" smtClean="0">
                <a:solidFill>
                  <a:srgbClr val="FF0000"/>
                </a:solidFill>
              </a:rPr>
              <a:t>Bước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>
                <a:solidFill>
                  <a:srgbClr val="FF0000"/>
                </a:solidFill>
              </a:rPr>
              <a:t>1</a:t>
            </a:r>
            <a:r>
              <a:rPr lang="en-US" sz="2800" smtClean="0">
                <a:solidFill>
                  <a:srgbClr val="FF0000"/>
                </a:solidFill>
              </a:rPr>
              <a:t>: </a:t>
            </a:r>
            <a:r>
              <a:rPr lang="en-US" sz="2800" err="1" smtClean="0">
                <a:solidFill>
                  <a:srgbClr val="FF0000"/>
                </a:solidFill>
              </a:rPr>
              <a:t>Nháy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đúp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chuột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vào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đây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để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thay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đổi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tên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chủ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đề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chính</a:t>
            </a:r>
            <a:r>
              <a:rPr lang="en-US" sz="2800" smtClean="0">
                <a:solidFill>
                  <a:srgbClr val="FF0000"/>
                </a:solidFill>
              </a:rPr>
              <a:t>. </a:t>
            </a:r>
            <a:r>
              <a:rPr lang="en-US" sz="2800" err="1" smtClean="0">
                <a:solidFill>
                  <a:srgbClr val="FF0000"/>
                </a:solidFill>
              </a:rPr>
              <a:t>Em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gõ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Công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việc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của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em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rồi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 err="1" smtClean="0">
                <a:solidFill>
                  <a:srgbClr val="FF0000"/>
                </a:solidFill>
              </a:rPr>
              <a:t>nhấn</a:t>
            </a:r>
            <a:r>
              <a:rPr lang="en-US" sz="2800" smtClean="0">
                <a:solidFill>
                  <a:srgbClr val="FF0000"/>
                </a:solidFill>
              </a:rPr>
              <a:t> Enter</a:t>
            </a:r>
            <a:endParaRPr lang="en-US" sz="280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8224381" y="15240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98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105400"/>
            <a:ext cx="8534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Enter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phím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Tab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620000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899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39400" y="2399437"/>
            <a:ext cx="214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91249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781800" y="2039540"/>
            <a:ext cx="2362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đúp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gõ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Quét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nhấn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Enter</a:t>
            </a:r>
          </a:p>
        </p:txBody>
      </p:sp>
    </p:spTree>
    <p:extLst>
      <p:ext uri="{BB962C8B-B14F-4D97-AF65-F5344CB8AC3E}">
        <p14:creationId xmlns:p14="http://schemas.microsoft.com/office/powerpoint/2010/main" val="278281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40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6700" y="5029200"/>
            <a:ext cx="78867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4: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b="1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nhấn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phím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Enter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phím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Tab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Trông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06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52400"/>
            <a:ext cx="7526189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81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340" y="5029200"/>
            <a:ext cx="9020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err="1" smtClean="0"/>
              <a:t>Sau</a:t>
            </a:r>
            <a:r>
              <a:rPr lang="en-US" sz="2800" smtClean="0"/>
              <a:t> </a:t>
            </a:r>
            <a:r>
              <a:rPr lang="en-US" sz="2800" err="1" smtClean="0"/>
              <a:t>khi</a:t>
            </a:r>
            <a:r>
              <a:rPr lang="en-US" sz="2800" smtClean="0"/>
              <a:t> </a:t>
            </a:r>
            <a:r>
              <a:rPr lang="en-US" sz="2800" err="1" smtClean="0"/>
              <a:t>hoàn</a:t>
            </a:r>
            <a:r>
              <a:rPr lang="en-US" sz="2800" smtClean="0"/>
              <a:t> </a:t>
            </a:r>
            <a:r>
              <a:rPr lang="en-US" sz="2800" err="1" smtClean="0"/>
              <a:t>thành</a:t>
            </a:r>
            <a:r>
              <a:rPr lang="en-US" sz="2800" smtClean="0"/>
              <a:t> </a:t>
            </a:r>
            <a:r>
              <a:rPr lang="en-US" sz="2800" err="1" smtClean="0"/>
              <a:t>sản</a:t>
            </a:r>
            <a:r>
              <a:rPr lang="en-US" sz="2800" smtClean="0"/>
              <a:t> </a:t>
            </a:r>
            <a:r>
              <a:rPr lang="en-US" sz="2800" err="1" smtClean="0"/>
              <a:t>phẩm</a:t>
            </a:r>
            <a:r>
              <a:rPr lang="en-US" sz="2800" smtClean="0"/>
              <a:t> </a:t>
            </a:r>
            <a:r>
              <a:rPr lang="en-US" sz="2800" err="1" smtClean="0"/>
              <a:t>nháy</a:t>
            </a:r>
            <a:r>
              <a:rPr lang="en-US" sz="2800" smtClean="0"/>
              <a:t> </a:t>
            </a:r>
            <a:r>
              <a:rPr lang="en-US" sz="2800" err="1" smtClean="0"/>
              <a:t>vào</a:t>
            </a:r>
            <a:r>
              <a:rPr lang="en-US" sz="2800" smtClean="0"/>
              <a:t>             </a:t>
            </a:r>
            <a:r>
              <a:rPr lang="en-US" sz="2800" err="1" smtClean="0"/>
              <a:t>để</a:t>
            </a:r>
            <a:r>
              <a:rPr lang="en-US" sz="2800" smtClean="0"/>
              <a:t> </a:t>
            </a:r>
            <a:r>
              <a:rPr lang="en-US" sz="2800" err="1" smtClean="0"/>
              <a:t>lưu</a:t>
            </a:r>
            <a:endParaRPr lang="en-US" sz="280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691" y="4507057"/>
            <a:ext cx="1132354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104" y="200025"/>
            <a:ext cx="596265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549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9916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0341" y="228600"/>
            <a:ext cx="8797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err="1" smtClean="0"/>
              <a:t>Thoát</a:t>
            </a:r>
            <a:r>
              <a:rPr lang="en-US" sz="2800" smtClean="0"/>
              <a:t> </a:t>
            </a:r>
            <a:r>
              <a:rPr lang="en-US" sz="2800" err="1" smtClean="0"/>
              <a:t>khỏi</a:t>
            </a:r>
            <a:r>
              <a:rPr lang="en-US" sz="2800" smtClean="0"/>
              <a:t> </a:t>
            </a:r>
            <a:r>
              <a:rPr lang="en-US" sz="2800" err="1" smtClean="0"/>
              <a:t>ứng</a:t>
            </a:r>
            <a:r>
              <a:rPr lang="en-US" sz="2800" smtClean="0"/>
              <a:t> </a:t>
            </a:r>
            <a:r>
              <a:rPr lang="en-US" sz="2800" err="1" smtClean="0"/>
              <a:t>dụng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63869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304800"/>
            <a:ext cx="824611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n-US" sz="6000" b="1" err="1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Bài</a:t>
            </a:r>
            <a:r>
              <a:rPr lang="en-US" sz="6000" b="1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6000" b="1" err="1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tập</a:t>
            </a:r>
            <a:endParaRPr lang="en-US" sz="6000" b="1">
              <a:ln w="6600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1657350"/>
            <a:ext cx="8534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err="1">
                <a:solidFill>
                  <a:schemeClr val="tx2"/>
                </a:solidFill>
              </a:rPr>
              <a:t>Hãy</a:t>
            </a:r>
            <a:r>
              <a:rPr lang="en-US" sz="3200">
                <a:solidFill>
                  <a:schemeClr val="tx2"/>
                </a:solidFill>
              </a:rPr>
              <a:t> </a:t>
            </a:r>
            <a:r>
              <a:rPr lang="en-US" sz="3200" err="1">
                <a:solidFill>
                  <a:schemeClr val="tx2"/>
                </a:solidFill>
              </a:rPr>
              <a:t>hoàn</a:t>
            </a:r>
            <a:r>
              <a:rPr lang="en-US" sz="3200">
                <a:solidFill>
                  <a:schemeClr val="tx2"/>
                </a:solidFill>
              </a:rPr>
              <a:t> </a:t>
            </a:r>
            <a:r>
              <a:rPr lang="en-US" sz="3200" err="1">
                <a:solidFill>
                  <a:schemeClr val="tx2"/>
                </a:solidFill>
              </a:rPr>
              <a:t>tạo</a:t>
            </a:r>
            <a:r>
              <a:rPr lang="en-US" sz="3200">
                <a:solidFill>
                  <a:schemeClr val="tx2"/>
                </a:solidFill>
              </a:rPr>
              <a:t> </a:t>
            </a:r>
            <a:r>
              <a:rPr lang="en-US" sz="3200" err="1">
                <a:solidFill>
                  <a:schemeClr val="tx2"/>
                </a:solidFill>
              </a:rPr>
              <a:t>một</a:t>
            </a:r>
            <a:r>
              <a:rPr lang="en-US" sz="3200">
                <a:solidFill>
                  <a:schemeClr val="tx2"/>
                </a:solidFill>
              </a:rPr>
              <a:t> </a:t>
            </a:r>
            <a:r>
              <a:rPr lang="en-US" sz="3200" err="1">
                <a:solidFill>
                  <a:schemeClr val="tx2"/>
                </a:solidFill>
              </a:rPr>
              <a:t>sơ</a:t>
            </a:r>
            <a:r>
              <a:rPr lang="en-US" sz="3200">
                <a:solidFill>
                  <a:schemeClr val="tx2"/>
                </a:solidFill>
              </a:rPr>
              <a:t> </a:t>
            </a:r>
            <a:r>
              <a:rPr lang="en-US" sz="3200" err="1">
                <a:solidFill>
                  <a:schemeClr val="tx2"/>
                </a:solidFill>
              </a:rPr>
              <a:t>đồ</a:t>
            </a:r>
            <a:r>
              <a:rPr lang="en-US" sz="3200">
                <a:solidFill>
                  <a:schemeClr val="tx2"/>
                </a:solidFill>
              </a:rPr>
              <a:t> </a:t>
            </a:r>
            <a:r>
              <a:rPr lang="en-US" sz="3200" err="1">
                <a:solidFill>
                  <a:schemeClr val="tx2"/>
                </a:solidFill>
              </a:rPr>
              <a:t>tư</a:t>
            </a:r>
            <a:r>
              <a:rPr lang="en-US" sz="3200">
                <a:solidFill>
                  <a:schemeClr val="tx2"/>
                </a:solidFill>
              </a:rPr>
              <a:t> </a:t>
            </a:r>
            <a:r>
              <a:rPr lang="en-US" sz="3200" err="1">
                <a:solidFill>
                  <a:schemeClr val="tx2"/>
                </a:solidFill>
              </a:rPr>
              <a:t>duy</a:t>
            </a:r>
            <a:r>
              <a:rPr lang="en-US" sz="3200">
                <a:solidFill>
                  <a:schemeClr val="tx2"/>
                </a:solidFill>
              </a:rPr>
              <a:t> </a:t>
            </a:r>
            <a:r>
              <a:rPr lang="en-US" sz="3200" err="1">
                <a:solidFill>
                  <a:schemeClr val="tx2"/>
                </a:solidFill>
              </a:rPr>
              <a:t>tổng</a:t>
            </a:r>
            <a:r>
              <a:rPr lang="en-US" sz="3200">
                <a:solidFill>
                  <a:schemeClr val="tx2"/>
                </a:solidFill>
              </a:rPr>
              <a:t> </a:t>
            </a:r>
            <a:r>
              <a:rPr lang="en-US" sz="3200" err="1">
                <a:solidFill>
                  <a:schemeClr val="tx2"/>
                </a:solidFill>
              </a:rPr>
              <a:t>hợp</a:t>
            </a:r>
            <a:r>
              <a:rPr lang="en-US" sz="320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đơn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giản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trong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cuộc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sống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hàng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ngày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của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em</a:t>
            </a:r>
            <a:r>
              <a:rPr lang="en-US" sz="3200" smtClean="0">
                <a:solidFill>
                  <a:schemeClr val="tx2"/>
                </a:solidFill>
              </a:rPr>
              <a:t>.</a:t>
            </a:r>
          </a:p>
          <a:p>
            <a:r>
              <a:rPr lang="en-US" sz="3200" err="1" smtClean="0">
                <a:solidFill>
                  <a:schemeClr val="tx2"/>
                </a:solidFill>
              </a:rPr>
              <a:t>Ví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dụ</a:t>
            </a:r>
            <a:r>
              <a:rPr lang="en-US" sz="3200" smtClean="0">
                <a:solidFill>
                  <a:schemeClr val="tx2"/>
                </a:solidFill>
              </a:rPr>
              <a:t>: </a:t>
            </a:r>
          </a:p>
          <a:p>
            <a:r>
              <a:rPr lang="en-US" sz="3200">
                <a:solidFill>
                  <a:schemeClr val="tx2"/>
                </a:solidFill>
              </a:rPr>
              <a:t>	</a:t>
            </a:r>
            <a:r>
              <a:rPr lang="en-US" sz="3200" err="1" smtClean="0">
                <a:solidFill>
                  <a:schemeClr val="tx2"/>
                </a:solidFill>
              </a:rPr>
              <a:t>Chủ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đề</a:t>
            </a:r>
            <a:r>
              <a:rPr lang="en-US" sz="3200" smtClean="0">
                <a:solidFill>
                  <a:schemeClr val="tx2"/>
                </a:solidFill>
              </a:rPr>
              <a:t>: </a:t>
            </a:r>
            <a:r>
              <a:rPr lang="en-US" sz="3200" err="1" smtClean="0">
                <a:solidFill>
                  <a:schemeClr val="tx2"/>
                </a:solidFill>
              </a:rPr>
              <a:t>Giúp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mẹ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việc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nhà</a:t>
            </a:r>
            <a:endParaRPr lang="en-US" sz="3200" smtClean="0">
              <a:solidFill>
                <a:schemeClr val="tx2"/>
              </a:solidFill>
            </a:endParaRPr>
          </a:p>
          <a:p>
            <a:r>
              <a:rPr lang="en-US" sz="3200">
                <a:solidFill>
                  <a:schemeClr val="tx2"/>
                </a:solidFill>
              </a:rPr>
              <a:t>	</a:t>
            </a:r>
            <a:r>
              <a:rPr lang="en-US" sz="3200" err="1" smtClean="0">
                <a:solidFill>
                  <a:schemeClr val="tx2"/>
                </a:solidFill>
              </a:rPr>
              <a:t>Chủ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đề</a:t>
            </a:r>
            <a:r>
              <a:rPr lang="en-US" sz="3200" smtClean="0">
                <a:solidFill>
                  <a:schemeClr val="tx2"/>
                </a:solidFill>
              </a:rPr>
              <a:t>: </a:t>
            </a:r>
            <a:r>
              <a:rPr lang="en-US" sz="3200" err="1" smtClean="0">
                <a:solidFill>
                  <a:schemeClr val="tx2"/>
                </a:solidFill>
              </a:rPr>
              <a:t>Học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tập</a:t>
            </a:r>
            <a:endParaRPr lang="en-US" sz="3200" smtClean="0">
              <a:solidFill>
                <a:schemeClr val="tx2"/>
              </a:solidFill>
            </a:endParaRPr>
          </a:p>
          <a:p>
            <a:r>
              <a:rPr lang="en-US" sz="3200">
                <a:solidFill>
                  <a:schemeClr val="tx2"/>
                </a:solidFill>
              </a:rPr>
              <a:t>	</a:t>
            </a:r>
            <a:r>
              <a:rPr lang="en-US" sz="3200" err="1" smtClean="0">
                <a:solidFill>
                  <a:schemeClr val="tx2"/>
                </a:solidFill>
              </a:rPr>
              <a:t>Chủ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đề</a:t>
            </a:r>
            <a:r>
              <a:rPr lang="en-US" sz="3200" smtClean="0">
                <a:solidFill>
                  <a:schemeClr val="tx2"/>
                </a:solidFill>
              </a:rPr>
              <a:t>: </a:t>
            </a:r>
            <a:r>
              <a:rPr lang="en-US" sz="3200" err="1" smtClean="0">
                <a:solidFill>
                  <a:schemeClr val="tx2"/>
                </a:solidFill>
              </a:rPr>
              <a:t>Kiến</a:t>
            </a:r>
            <a:r>
              <a:rPr lang="en-US" sz="3200" smtClean="0">
                <a:solidFill>
                  <a:schemeClr val="tx2"/>
                </a:solidFill>
              </a:rPr>
              <a:t> </a:t>
            </a:r>
            <a:r>
              <a:rPr lang="en-US" sz="3200" err="1" smtClean="0">
                <a:solidFill>
                  <a:schemeClr val="tx2"/>
                </a:solidFill>
              </a:rPr>
              <a:t>thức</a:t>
            </a:r>
            <a:endParaRPr lang="en-US" sz="3200" smtClean="0">
              <a:solidFill>
                <a:schemeClr val="tx2"/>
              </a:solidFill>
            </a:endParaRPr>
          </a:p>
          <a:p>
            <a:r>
              <a:rPr lang="en-US" sz="3200">
                <a:solidFill>
                  <a:schemeClr val="tx2"/>
                </a:solidFill>
              </a:rPr>
              <a:t>	</a:t>
            </a:r>
            <a:endParaRPr lang="en-US" sz="3200" smtClean="0">
              <a:solidFill>
                <a:schemeClr val="tx2"/>
              </a:solidFill>
            </a:endParaRPr>
          </a:p>
          <a:p>
            <a:endParaRPr lang="en-US" sz="32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48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-2.59259E-6 L 1.2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>
            <a:hlinkClick r:id="rId4" action="ppaction://hlinksldjump"/>
          </p:cNvPr>
          <p:cNvSpPr/>
          <p:nvPr/>
        </p:nvSpPr>
        <p:spPr>
          <a:xfrm>
            <a:off x="2915162" y="1752600"/>
            <a:ext cx="1003266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400" b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vi-VN" sz="4400" b="1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ounded Rectangle 26">
            <a:hlinkClick r:id="rId5" action="ppaction://hlinksldjump"/>
          </p:cNvPr>
          <p:cNvSpPr/>
          <p:nvPr/>
        </p:nvSpPr>
        <p:spPr>
          <a:xfrm>
            <a:off x="4038600" y="1752600"/>
            <a:ext cx="1003266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400" b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vi-VN" sz="4400" b="1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ounded Rectangle 27">
            <a:hlinkClick r:id="rId6" action="ppaction://hlinksldjump"/>
          </p:cNvPr>
          <p:cNvSpPr/>
          <p:nvPr/>
        </p:nvSpPr>
        <p:spPr>
          <a:xfrm>
            <a:off x="5162037" y="1752600"/>
            <a:ext cx="1003266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400" b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vi-VN" sz="4400" b="1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ounded Rectangle 34">
            <a:hlinkClick r:id="rId7" action="ppaction://hlinksldjump"/>
          </p:cNvPr>
          <p:cNvSpPr/>
          <p:nvPr/>
        </p:nvSpPr>
        <p:spPr>
          <a:xfrm>
            <a:off x="2915730" y="3298673"/>
            <a:ext cx="1003266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400" b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vi-VN" sz="4400" b="1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Rounded Rectangle 35">
            <a:hlinkClick r:id="rId8" action="ppaction://hlinksldjump"/>
          </p:cNvPr>
          <p:cNvSpPr/>
          <p:nvPr/>
        </p:nvSpPr>
        <p:spPr>
          <a:xfrm>
            <a:off x="4039168" y="3298673"/>
            <a:ext cx="1003266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400" b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vi-VN" sz="4400" b="1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Rounded Rectangle 36">
            <a:hlinkClick r:id="rId9" action="ppaction://hlinksldjump"/>
          </p:cNvPr>
          <p:cNvSpPr/>
          <p:nvPr/>
        </p:nvSpPr>
        <p:spPr>
          <a:xfrm>
            <a:off x="5162605" y="3298673"/>
            <a:ext cx="1003266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400" b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endParaRPr lang="vi-VN" sz="4400" b="1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04800" y="304800"/>
            <a:ext cx="824611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n-US" sz="6000" b="1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Ô SỐ MAY MẮN</a:t>
            </a:r>
            <a:endParaRPr lang="en-US" sz="6000" b="1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5" y="845531"/>
            <a:ext cx="371475" cy="43815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04" y="1207472"/>
            <a:ext cx="371475" cy="43815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363" y="680278"/>
            <a:ext cx="371475" cy="43815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174" y="479108"/>
            <a:ext cx="535781" cy="1190625"/>
          </a:xfrm>
          <a:prstGeom prst="rect">
            <a:avLst/>
          </a:prstGeom>
        </p:spPr>
      </p:pic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7285614" y="-693733"/>
            <a:ext cx="457200" cy="609600"/>
          </a:xfrm>
          <a:prstGeom prst="rect">
            <a:avLst/>
          </a:prstGeom>
        </p:spPr>
      </p:pic>
      <p:sp>
        <p:nvSpPr>
          <p:cNvPr id="5" name="Isosceles Triangle 4">
            <a:hlinkClick r:id="rId13" action="ppaction://hlinksldjump"/>
          </p:cNvPr>
          <p:cNvSpPr/>
          <p:nvPr/>
        </p:nvSpPr>
        <p:spPr>
          <a:xfrm>
            <a:off x="8642829" y="6433458"/>
            <a:ext cx="501171" cy="42454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23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-2.59259E-6 L 1.2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622" y="3769131"/>
            <a:ext cx="814875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993" y="4515854"/>
            <a:ext cx="609667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774" y="5130970"/>
            <a:ext cx="390293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624477" y="199872"/>
            <a:ext cx="7895046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XMIND?</a:t>
            </a:r>
            <a:endParaRPr lang="en-US" sz="3200" b="1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32695" y="1949346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</a:rPr>
              <a:t>A. </a:t>
            </a:r>
            <a:endParaRPr lang="vi-VN" sz="3200">
              <a:solidFill>
                <a:prstClr val="black"/>
              </a:solidFill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512509" y="4902196"/>
            <a:ext cx="425336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0224452" y="4703080"/>
            <a:ext cx="668565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598251" y="1953535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</a:rPr>
              <a:t>B. </a:t>
            </a:r>
            <a:endParaRPr lang="vi-VN" sz="3200">
              <a:solidFill>
                <a:prstClr val="black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32695" y="2838518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</a:rPr>
              <a:t>C. </a:t>
            </a:r>
            <a:endParaRPr lang="vi-VN" sz="3200">
              <a:solidFill>
                <a:prstClr val="black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598251" y="2842707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</a:rPr>
              <a:t>D. </a:t>
            </a:r>
            <a:endParaRPr lang="vi-VN" sz="3200">
              <a:solidFill>
                <a:prstClr val="black"/>
              </a:solidFill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3849201" y="1975396"/>
            <a:ext cx="663853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3909362" y="2871882"/>
            <a:ext cx="603402" cy="7040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793" y="2884060"/>
            <a:ext cx="603557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793" y="1995368"/>
            <a:ext cx="603557" cy="707197"/>
          </a:xfrm>
          <a:prstGeom prst="rect">
            <a:avLst/>
          </a:prstGeom>
        </p:spPr>
      </p:pic>
      <p:sp>
        <p:nvSpPr>
          <p:cNvPr id="57" name="Cloud 56">
            <a:hlinkClick r:id="rId14" action="ppaction://hlinksldjump"/>
          </p:cNvPr>
          <p:cNvSpPr/>
          <p:nvPr/>
        </p:nvSpPr>
        <p:spPr>
          <a:xfrm>
            <a:off x="3500623" y="4702499"/>
            <a:ext cx="1769408" cy="110490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QUAY VỀ</a:t>
            </a:r>
            <a:endParaRPr lang="vi-VN" sz="240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530" y="1728460"/>
            <a:ext cx="1091594" cy="90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2884060"/>
            <a:ext cx="1160974" cy="765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263" y="1679925"/>
            <a:ext cx="1168269" cy="915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263" y="2828612"/>
            <a:ext cx="1121037" cy="747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616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0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3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622" y="3769131"/>
            <a:ext cx="814875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981" y="4515854"/>
            <a:ext cx="609667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762" y="5130946"/>
            <a:ext cx="390293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624477" y="199872"/>
            <a:ext cx="7895046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200" b="1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200" b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</a:t>
            </a:r>
            <a:r>
              <a:rPr lang="en-US" sz="3200" b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b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3200" b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3200" b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XMIND?</a:t>
            </a:r>
            <a:endParaRPr lang="vi-VN" sz="3200" b="1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96651" y="1419061"/>
            <a:ext cx="7109953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</a:rPr>
              <a:t>A.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Nháy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chuột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vào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biểu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tượng</a:t>
            </a:r>
            <a:endParaRPr lang="vi-VN" sz="3200">
              <a:solidFill>
                <a:prstClr val="black"/>
              </a:solidFill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512509" y="4902196"/>
            <a:ext cx="425336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mtClean="0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0224452" y="4703056"/>
            <a:ext cx="668565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mtClean="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62000" y="2348942"/>
            <a:ext cx="712870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</a:rPr>
              <a:t>B</a:t>
            </a:r>
            <a:r>
              <a:rPr lang="vi-VN" sz="3200">
                <a:solidFill>
                  <a:prstClr val="black"/>
                </a:solidFill>
              </a:rPr>
              <a:t>.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Nháy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đúp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chuột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vào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biểu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tượng</a:t>
            </a:r>
            <a:endParaRPr lang="vi-VN" sz="3200">
              <a:solidFill>
                <a:prstClr val="black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81050" y="3267784"/>
            <a:ext cx="736365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</a:rPr>
              <a:t>C. </a:t>
            </a:r>
            <a:r>
              <a:rPr lang="en-US" sz="3600" err="1" smtClean="0">
                <a:solidFill>
                  <a:prstClr val="black"/>
                </a:solidFill>
                <a:latin typeface="Arial" panose="020B0604020202020204" pitchFamily="34" charset="0"/>
              </a:rPr>
              <a:t>Nháy</a:t>
            </a:r>
            <a:r>
              <a:rPr lang="en-US" sz="36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600" err="1" smtClean="0">
                <a:solidFill>
                  <a:prstClr val="black"/>
                </a:solidFill>
                <a:latin typeface="Arial" panose="020B0604020202020204" pitchFamily="34" charset="0"/>
              </a:rPr>
              <a:t>phải</a:t>
            </a:r>
            <a:r>
              <a:rPr lang="en-US" sz="36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600" err="1" smtClean="0">
                <a:solidFill>
                  <a:prstClr val="black"/>
                </a:solidFill>
                <a:latin typeface="Arial" panose="020B0604020202020204" pitchFamily="34" charset="0"/>
              </a:rPr>
              <a:t>chuột</a:t>
            </a:r>
            <a:r>
              <a:rPr lang="en-US" sz="36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600" err="1" smtClean="0">
                <a:solidFill>
                  <a:prstClr val="black"/>
                </a:solidFill>
                <a:latin typeface="Arial" panose="020B0604020202020204" pitchFamily="34" charset="0"/>
              </a:rPr>
              <a:t>vào</a:t>
            </a:r>
            <a:r>
              <a:rPr lang="en-US" sz="36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600" err="1" smtClean="0">
                <a:solidFill>
                  <a:prstClr val="black"/>
                </a:solidFill>
                <a:latin typeface="Arial" panose="020B0604020202020204" pitchFamily="34" charset="0"/>
              </a:rPr>
              <a:t>biểu</a:t>
            </a:r>
            <a:r>
              <a:rPr lang="en-US" sz="36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600" err="1" smtClean="0">
                <a:solidFill>
                  <a:prstClr val="black"/>
                </a:solidFill>
                <a:latin typeface="Arial" panose="020B0604020202020204" pitchFamily="34" charset="0"/>
              </a:rPr>
              <a:t>tượng</a:t>
            </a:r>
            <a:endParaRPr lang="vi-VN" sz="3600" smtClean="0">
              <a:solidFill>
                <a:prstClr val="black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94438" y="4172635"/>
            <a:ext cx="7312171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</a:rPr>
              <a:t>D. 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Di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chuyển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chuột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vào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biểu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tượng</a:t>
            </a:r>
            <a:endParaRPr lang="vi-VN" sz="3200" smtClean="0">
              <a:solidFill>
                <a:prstClr val="black"/>
              </a:solidFill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72" y="1481818"/>
            <a:ext cx="60429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8042299" y="3301148"/>
            <a:ext cx="603402" cy="7040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869" y="4274354"/>
            <a:ext cx="603557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001" y="2475965"/>
            <a:ext cx="603557" cy="643793"/>
          </a:xfrm>
          <a:prstGeom prst="rect">
            <a:avLst/>
          </a:prstGeom>
        </p:spPr>
      </p:pic>
      <p:sp>
        <p:nvSpPr>
          <p:cNvPr id="18" name="Cloud 17">
            <a:hlinkClick r:id="rId14" action="ppaction://hlinksldjump"/>
          </p:cNvPr>
          <p:cNvSpPr/>
          <p:nvPr/>
        </p:nvSpPr>
        <p:spPr>
          <a:xfrm>
            <a:off x="2990879" y="5697521"/>
            <a:ext cx="1769408" cy="110490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QUAY VỀ</a:t>
            </a:r>
            <a:endParaRPr lang="vi-VN" sz="240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50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622" y="3769131"/>
            <a:ext cx="814875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968" y="4515854"/>
            <a:ext cx="609667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749" y="5130920"/>
            <a:ext cx="390293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832695" y="1949346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smtClean="0">
                <a:solidFill>
                  <a:prstClr val="black"/>
                </a:solidFill>
                <a:latin typeface="Arial" panose="020B0604020202020204" pitchFamily="34" charset="0"/>
              </a:rPr>
              <a:t>A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. </a:t>
            </a:r>
            <a:r>
              <a:rPr lang="en-US" sz="32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3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512509" y="4902196"/>
            <a:ext cx="425336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0224452" y="4703030"/>
            <a:ext cx="668565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598226" y="1953535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</a:rPr>
              <a:t>B. </a:t>
            </a:r>
            <a:r>
              <a:rPr lang="en-US" sz="32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vi-VN" sz="3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32695" y="2838518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3200" smtClean="0">
                <a:solidFill>
                  <a:prstClr val="black"/>
                </a:solidFill>
                <a:latin typeface="Times New Roman"/>
              </a:rPr>
              <a:t>    </a:t>
            </a:r>
            <a:r>
              <a:rPr lang="vi-VN" sz="3200" smtClean="0">
                <a:solidFill>
                  <a:prstClr val="black"/>
                </a:solidFill>
                <a:latin typeface="Times New Roman"/>
              </a:rPr>
              <a:t>C. </a:t>
            </a:r>
            <a:r>
              <a:rPr lang="en-US" sz="32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vi-VN" sz="3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598226" y="2842707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</a:rPr>
              <a:t>D. </a:t>
            </a:r>
            <a:r>
              <a:rPr lang="en-US" sz="32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vi-VN" sz="3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3849176" y="1975346"/>
            <a:ext cx="663853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3909362" y="2871882"/>
            <a:ext cx="603402" cy="7040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768" y="2884010"/>
            <a:ext cx="603557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768" y="1995318"/>
            <a:ext cx="603557" cy="707197"/>
          </a:xfrm>
          <a:prstGeom prst="rect">
            <a:avLst/>
          </a:prstGeom>
        </p:spPr>
      </p:pic>
      <p:sp>
        <p:nvSpPr>
          <p:cNvPr id="17" name="Cloud 16">
            <a:hlinkClick r:id="rId14" action="ppaction://hlinksldjump"/>
          </p:cNvPr>
          <p:cNvSpPr/>
          <p:nvPr/>
        </p:nvSpPr>
        <p:spPr>
          <a:xfrm>
            <a:off x="3500623" y="4702499"/>
            <a:ext cx="1769408" cy="110490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QUAY VỀ</a:t>
            </a:r>
            <a:endParaRPr lang="vi-VN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8" name="Snip Diagonal Corner Rectangle 17"/>
          <p:cNvSpPr/>
          <p:nvPr/>
        </p:nvSpPr>
        <p:spPr>
          <a:xfrm>
            <a:off x="0" y="199872"/>
            <a:ext cx="8991599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200" b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…. </a:t>
            </a:r>
            <a:r>
              <a:rPr lang="en-US" sz="3200" b="1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endParaRPr lang="vi-VN" sz="3200" b="1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25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622" y="3769131"/>
            <a:ext cx="814875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954" y="4515854"/>
            <a:ext cx="609667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735" y="5130892"/>
            <a:ext cx="390293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624477" y="199872"/>
            <a:ext cx="7895046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nl-NL" sz="3200" b="1" smtClean="0">
                <a:solidFill>
                  <a:srgbClr val="0000FF"/>
                </a:solidFill>
                <a:latin typeface="Times New Roman" pitchFamily="18" charset="0"/>
              </a:rPr>
              <a:t>Em sử dụng phím nào ở chủ đề chính để tạo chủ đề nhỏ? </a:t>
            </a:r>
            <a:endParaRPr lang="vi-VN" sz="3200" smtClean="0">
              <a:solidFill>
                <a:prstClr val="black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32695" y="1949346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</a:rPr>
              <a:t>A</a:t>
            </a:r>
            <a:r>
              <a:rPr lang="vi-VN" sz="3200">
                <a:solidFill>
                  <a:prstClr val="black"/>
                </a:solidFill>
              </a:rPr>
              <a:t>. 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Shirt</a:t>
            </a:r>
            <a:endParaRPr lang="vi-VN" sz="3200">
              <a:solidFill>
                <a:prstClr val="black"/>
              </a:solidFill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512509" y="4902196"/>
            <a:ext cx="425336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mtClean="0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0224452" y="4703002"/>
            <a:ext cx="668565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mtClean="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598212" y="1953535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</a:rPr>
              <a:t>B</a:t>
            </a:r>
            <a:r>
              <a:rPr lang="vi-VN" sz="3200">
                <a:solidFill>
                  <a:prstClr val="black"/>
                </a:solidFill>
              </a:rPr>
              <a:t>. </a:t>
            </a:r>
            <a:r>
              <a:rPr lang="en-US" sz="3200" err="1" smtClean="0">
                <a:solidFill>
                  <a:prstClr val="black"/>
                </a:solidFill>
                <a:latin typeface="Arial" panose="020B0604020202020204" pitchFamily="34" charset="0"/>
              </a:rPr>
              <a:t>Cách</a:t>
            </a:r>
            <a:endParaRPr lang="vi-VN" sz="3200">
              <a:solidFill>
                <a:prstClr val="black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32695" y="2838518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</a:rPr>
              <a:t>C</a:t>
            </a:r>
            <a:r>
              <a:rPr lang="vi-VN" sz="3200">
                <a:solidFill>
                  <a:prstClr val="black"/>
                </a:solidFill>
              </a:rPr>
              <a:t>. 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Enter</a:t>
            </a:r>
            <a:endParaRPr lang="vi-VN" sz="3200">
              <a:solidFill>
                <a:prstClr val="black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598212" y="2842707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</a:rPr>
              <a:t>D. </a:t>
            </a:r>
            <a:r>
              <a:rPr lang="en-US" sz="3200" smtClean="0">
                <a:solidFill>
                  <a:prstClr val="black"/>
                </a:solidFill>
                <a:latin typeface="Arial" panose="020B0604020202020204" pitchFamily="34" charset="0"/>
              </a:rPr>
              <a:t>Ctrl</a:t>
            </a:r>
            <a:endParaRPr lang="vi-VN" sz="3200" smtClean="0">
              <a:solidFill>
                <a:prstClr val="black"/>
              </a:solidFill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473" y="1975318"/>
            <a:ext cx="60429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362" y="2902112"/>
            <a:ext cx="603402" cy="64362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754" y="2883982"/>
            <a:ext cx="603557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616" y="2026992"/>
            <a:ext cx="549444" cy="643793"/>
          </a:xfrm>
          <a:prstGeom prst="rect">
            <a:avLst/>
          </a:prstGeom>
        </p:spPr>
      </p:pic>
      <p:sp>
        <p:nvSpPr>
          <p:cNvPr id="18" name="Cloud 17">
            <a:hlinkClick r:id="rId13" action="ppaction://hlinksldjump"/>
          </p:cNvPr>
          <p:cNvSpPr/>
          <p:nvPr/>
        </p:nvSpPr>
        <p:spPr>
          <a:xfrm>
            <a:off x="3500623" y="4702499"/>
            <a:ext cx="1769408" cy="110490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QUAY VỀ</a:t>
            </a:r>
            <a:endParaRPr lang="vi-VN" sz="240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70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622" y="3769131"/>
            <a:ext cx="814875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939" y="4515854"/>
            <a:ext cx="609667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720" y="5130862"/>
            <a:ext cx="390293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832695" y="1949346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vi-VN" sz="32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32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32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32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endParaRPr lang="vi-VN" sz="320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512509" y="4902196"/>
            <a:ext cx="425336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mtClean="0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0224452" y="4702972"/>
            <a:ext cx="668565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mtClean="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235301" y="1958457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320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Lưu</a:t>
            </a:r>
            <a:r>
              <a:rPr lang="en-US" sz="32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2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endParaRPr lang="vi-VN" sz="320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32695" y="2838518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320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32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32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32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endParaRPr lang="vi-VN" sz="320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257800" y="2842707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32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en-US" sz="320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Thoát</a:t>
            </a:r>
            <a:endParaRPr lang="vi-VN" sz="320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308" y="1975288"/>
            <a:ext cx="60429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4197198" y="2871882"/>
            <a:ext cx="603402" cy="7040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243" y="2883952"/>
            <a:ext cx="603557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443" y="2026962"/>
            <a:ext cx="603557" cy="643793"/>
          </a:xfrm>
          <a:prstGeom prst="rect">
            <a:avLst/>
          </a:prstGeom>
        </p:spPr>
      </p:pic>
      <p:sp>
        <p:nvSpPr>
          <p:cNvPr id="18" name="Cloud 17">
            <a:hlinkClick r:id="rId14" action="ppaction://hlinksldjump"/>
          </p:cNvPr>
          <p:cNvSpPr/>
          <p:nvPr/>
        </p:nvSpPr>
        <p:spPr>
          <a:xfrm>
            <a:off x="3500623" y="4702499"/>
            <a:ext cx="1769408" cy="110490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QUAY VỀ</a:t>
            </a:r>
            <a:endParaRPr lang="vi-VN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7" name="Snip Diagonal Corner Rectangle 16"/>
          <p:cNvSpPr/>
          <p:nvPr/>
        </p:nvSpPr>
        <p:spPr>
          <a:xfrm>
            <a:off x="624477" y="199872"/>
            <a:ext cx="7895046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nl-NL" sz="3200" b="1" smtClean="0">
                <a:solidFill>
                  <a:srgbClr val="0000FF"/>
                </a:solidFill>
                <a:latin typeface="Times New Roman" pitchFamily="18" charset="0"/>
              </a:rPr>
              <a:t>Nút lệnh          dùng để ?</a:t>
            </a:r>
            <a:endParaRPr lang="vi-VN" sz="3200" smtClean="0">
              <a:solidFill>
                <a:prstClr val="black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484" y="527660"/>
            <a:ext cx="1162139" cy="78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016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622" y="3769131"/>
            <a:ext cx="814875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923" y="4515854"/>
            <a:ext cx="609667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704" y="5130830"/>
            <a:ext cx="390293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832695" y="1390650"/>
            <a:ext cx="7329302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3200" smtClean="0">
                <a:solidFill>
                  <a:schemeClr val="tx1"/>
                </a:solidFill>
              </a:rPr>
              <a:t>A</a:t>
            </a:r>
            <a:r>
              <a:rPr lang="vi-VN" sz="3200">
                <a:solidFill>
                  <a:schemeClr val="tx1"/>
                </a:solidFill>
              </a:rPr>
              <a:t>. </a:t>
            </a:r>
            <a:r>
              <a:rPr lang="en-US" sz="3200" err="1">
                <a:solidFill>
                  <a:schemeClr val="tx1"/>
                </a:solidFill>
              </a:rPr>
              <a:t>Soạn</a:t>
            </a:r>
            <a:r>
              <a:rPr lang="en-US" sz="3200">
                <a:solidFill>
                  <a:schemeClr val="tx1"/>
                </a:solidFill>
              </a:rPr>
              <a:t> </a:t>
            </a:r>
            <a:r>
              <a:rPr lang="en-US" sz="3200" err="1">
                <a:solidFill>
                  <a:schemeClr val="tx1"/>
                </a:solidFill>
              </a:rPr>
              <a:t>thảo</a:t>
            </a:r>
            <a:r>
              <a:rPr lang="en-US" sz="3200">
                <a:solidFill>
                  <a:schemeClr val="tx1"/>
                </a:solidFill>
              </a:rPr>
              <a:t> </a:t>
            </a:r>
            <a:r>
              <a:rPr lang="en-US" sz="3200" err="1">
                <a:solidFill>
                  <a:schemeClr val="tx1"/>
                </a:solidFill>
              </a:rPr>
              <a:t>văn</a:t>
            </a:r>
            <a:r>
              <a:rPr lang="en-US" sz="3200">
                <a:solidFill>
                  <a:schemeClr val="tx1"/>
                </a:solidFill>
              </a:rPr>
              <a:t> </a:t>
            </a:r>
            <a:r>
              <a:rPr lang="en-US" sz="3200" err="1">
                <a:solidFill>
                  <a:schemeClr val="tx1"/>
                </a:solidFill>
              </a:rPr>
              <a:t>bản</a:t>
            </a:r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512509" y="4902196"/>
            <a:ext cx="425336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mtClean="0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0224452" y="4702940"/>
            <a:ext cx="668565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mtClean="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80208" y="2235129"/>
            <a:ext cx="6382592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3200" smtClean="0">
                <a:solidFill>
                  <a:schemeClr val="tx1"/>
                </a:solidFill>
              </a:rPr>
              <a:t>B</a:t>
            </a:r>
            <a:r>
              <a:rPr lang="en-US" sz="3200" smtClean="0">
                <a:solidFill>
                  <a:schemeClr val="tx1"/>
                </a:solidFill>
              </a:rPr>
              <a:t>. </a:t>
            </a:r>
            <a:r>
              <a:rPr lang="en-US" sz="3200" err="1" smtClean="0">
                <a:solidFill>
                  <a:schemeClr val="tx1"/>
                </a:solidFill>
              </a:rPr>
              <a:t>Soạn</a:t>
            </a:r>
            <a:r>
              <a:rPr lang="en-US" sz="3200" smtClean="0">
                <a:solidFill>
                  <a:schemeClr val="tx1"/>
                </a:solidFill>
              </a:rPr>
              <a:t> </a:t>
            </a:r>
            <a:r>
              <a:rPr lang="en-US" sz="3200" err="1">
                <a:solidFill>
                  <a:schemeClr val="tx1"/>
                </a:solidFill>
              </a:rPr>
              <a:t>trang</a:t>
            </a:r>
            <a:r>
              <a:rPr lang="en-US" sz="3200">
                <a:solidFill>
                  <a:schemeClr val="tx1"/>
                </a:solidFill>
              </a:rPr>
              <a:t> </a:t>
            </a:r>
            <a:r>
              <a:rPr lang="en-US" sz="3200" err="1">
                <a:solidFill>
                  <a:schemeClr val="tx1"/>
                </a:solidFill>
              </a:rPr>
              <a:t>trình</a:t>
            </a:r>
            <a:r>
              <a:rPr lang="en-US" sz="3200">
                <a:solidFill>
                  <a:schemeClr val="tx1"/>
                </a:solidFill>
              </a:rPr>
              <a:t> </a:t>
            </a:r>
            <a:r>
              <a:rPr lang="en-US" sz="3200" err="1">
                <a:solidFill>
                  <a:schemeClr val="tx1"/>
                </a:solidFill>
              </a:rPr>
              <a:t>chiếu</a:t>
            </a:r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80208" y="2772155"/>
            <a:ext cx="6311055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en-US" sz="320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vi-VN" sz="3200" smtClean="0">
                <a:solidFill>
                  <a:schemeClr val="tx1"/>
                </a:solidFill>
              </a:rPr>
              <a:t>C. </a:t>
            </a:r>
            <a:r>
              <a:rPr lang="en-US" sz="3200" err="1">
                <a:solidFill>
                  <a:schemeClr val="tx1"/>
                </a:solidFill>
              </a:rPr>
              <a:t>Nghe</a:t>
            </a:r>
            <a:r>
              <a:rPr lang="en-US" sz="3200">
                <a:solidFill>
                  <a:schemeClr val="tx1"/>
                </a:solidFill>
              </a:rPr>
              <a:t> </a:t>
            </a:r>
            <a:r>
              <a:rPr lang="en-US" sz="3200" err="1">
                <a:solidFill>
                  <a:schemeClr val="tx1"/>
                </a:solidFill>
              </a:rPr>
              <a:t>nhạc</a:t>
            </a:r>
            <a:r>
              <a:rPr lang="en-US" sz="3200">
                <a:solidFill>
                  <a:schemeClr val="tx1"/>
                </a:solidFill>
              </a:rPr>
              <a:t> </a:t>
            </a:r>
            <a:endParaRPr lang="vi-VN" sz="320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99258" y="3802188"/>
            <a:ext cx="712166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3200" smtClean="0">
                <a:solidFill>
                  <a:prstClr val="black"/>
                </a:solidFill>
              </a:rPr>
              <a:t>D</a:t>
            </a:r>
            <a:r>
              <a:rPr lang="vi-VN" sz="3200">
                <a:solidFill>
                  <a:prstClr val="black"/>
                </a:solidFill>
              </a:rPr>
              <a:t>. </a:t>
            </a:r>
            <a:r>
              <a:rPr lang="en-US" sz="3200" err="1">
                <a:solidFill>
                  <a:schemeClr val="tx1"/>
                </a:solidFill>
              </a:rPr>
              <a:t>Thiết</a:t>
            </a:r>
            <a:r>
              <a:rPr lang="en-US" sz="3200">
                <a:solidFill>
                  <a:schemeClr val="tx1"/>
                </a:solidFill>
              </a:rPr>
              <a:t> </a:t>
            </a:r>
            <a:r>
              <a:rPr lang="en-US" sz="3200" err="1">
                <a:solidFill>
                  <a:schemeClr val="tx1"/>
                </a:solidFill>
              </a:rPr>
              <a:t>kế</a:t>
            </a:r>
            <a:r>
              <a:rPr lang="en-US" sz="3200">
                <a:solidFill>
                  <a:schemeClr val="tx1"/>
                </a:solidFill>
              </a:rPr>
              <a:t> </a:t>
            </a:r>
            <a:r>
              <a:rPr lang="en-US" sz="3200" err="1">
                <a:solidFill>
                  <a:schemeClr val="tx1"/>
                </a:solidFill>
              </a:rPr>
              <a:t>bản</a:t>
            </a:r>
            <a:r>
              <a:rPr lang="en-US" sz="3200">
                <a:solidFill>
                  <a:schemeClr val="tx1"/>
                </a:solidFill>
              </a:rPr>
              <a:t> </a:t>
            </a:r>
            <a:r>
              <a:rPr lang="en-US" sz="3200" err="1">
                <a:solidFill>
                  <a:schemeClr val="tx1"/>
                </a:solidFill>
              </a:rPr>
              <a:t>đồ</a:t>
            </a:r>
            <a:r>
              <a:rPr lang="en-US" sz="3200">
                <a:solidFill>
                  <a:schemeClr val="tx1"/>
                </a:solidFill>
              </a:rPr>
              <a:t> </a:t>
            </a:r>
            <a:r>
              <a:rPr lang="en-US" sz="3200" err="1">
                <a:solidFill>
                  <a:schemeClr val="tx1"/>
                </a:solidFill>
              </a:rPr>
              <a:t>tư</a:t>
            </a:r>
            <a:r>
              <a:rPr lang="en-US" sz="3200">
                <a:solidFill>
                  <a:schemeClr val="tx1"/>
                </a:solidFill>
              </a:rPr>
              <a:t> </a:t>
            </a:r>
            <a:r>
              <a:rPr lang="en-US" sz="3200" err="1">
                <a:solidFill>
                  <a:schemeClr val="tx1"/>
                </a:solidFill>
              </a:rPr>
              <a:t>duy</a:t>
            </a:r>
            <a:r>
              <a:rPr lang="vi-VN" sz="3200">
                <a:solidFill>
                  <a:schemeClr val="tx1"/>
                </a:solidFill>
              </a:rPr>
              <a:t> </a:t>
            </a:r>
            <a:endParaRPr lang="en-US" sz="3200">
              <a:solidFill>
                <a:prstClr val="black"/>
              </a:solidFill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904" y="2313768"/>
            <a:ext cx="60429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904" y="3158560"/>
            <a:ext cx="549303" cy="64362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904" y="3865699"/>
            <a:ext cx="603557" cy="643793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177" y="1454161"/>
            <a:ext cx="549444" cy="643793"/>
          </a:xfrm>
          <a:prstGeom prst="rect">
            <a:avLst/>
          </a:prstGeom>
        </p:spPr>
      </p:pic>
      <p:sp>
        <p:nvSpPr>
          <p:cNvPr id="18" name="Cloud 17">
            <a:hlinkClick r:id="rId13" action="ppaction://hlinksldjump"/>
          </p:cNvPr>
          <p:cNvSpPr/>
          <p:nvPr/>
        </p:nvSpPr>
        <p:spPr>
          <a:xfrm>
            <a:off x="3500623" y="4702499"/>
            <a:ext cx="1769408" cy="110490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QUAY VỀ</a:t>
            </a:r>
            <a:endParaRPr lang="vi-VN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28600" y="323850"/>
            <a:ext cx="923117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err="1" smtClean="0">
                <a:solidFill>
                  <a:srgbClr val="0070C0"/>
                </a:solidFill>
              </a:rPr>
              <a:t>Phần</a:t>
            </a:r>
            <a:r>
              <a:rPr lang="en-US" sz="4000" smtClean="0">
                <a:solidFill>
                  <a:srgbClr val="0070C0"/>
                </a:solidFill>
              </a:rPr>
              <a:t> </a:t>
            </a:r>
            <a:r>
              <a:rPr lang="en-US" sz="4000" err="1" smtClean="0">
                <a:solidFill>
                  <a:srgbClr val="0070C0"/>
                </a:solidFill>
              </a:rPr>
              <a:t>mềm</a:t>
            </a:r>
            <a:r>
              <a:rPr lang="en-US" sz="4000" smtClean="0">
                <a:solidFill>
                  <a:srgbClr val="0070C0"/>
                </a:solidFill>
              </a:rPr>
              <a:t> </a:t>
            </a:r>
            <a:r>
              <a:rPr lang="en-US" sz="4000" err="1" smtClean="0">
                <a:solidFill>
                  <a:srgbClr val="0070C0"/>
                </a:solidFill>
              </a:rPr>
              <a:t>Xmind</a:t>
            </a:r>
            <a:r>
              <a:rPr lang="en-US" sz="4000" smtClean="0">
                <a:solidFill>
                  <a:srgbClr val="0070C0"/>
                </a:solidFill>
              </a:rPr>
              <a:t> </a:t>
            </a:r>
            <a:r>
              <a:rPr lang="en-US" sz="4000" err="1" smtClean="0">
                <a:solidFill>
                  <a:srgbClr val="0070C0"/>
                </a:solidFill>
              </a:rPr>
              <a:t>dùng</a:t>
            </a:r>
            <a:r>
              <a:rPr lang="en-US" sz="4000" smtClean="0">
                <a:solidFill>
                  <a:srgbClr val="0070C0"/>
                </a:solidFill>
              </a:rPr>
              <a:t> </a:t>
            </a:r>
            <a:r>
              <a:rPr lang="en-US" sz="4000" err="1" smtClean="0">
                <a:solidFill>
                  <a:srgbClr val="0070C0"/>
                </a:solidFill>
              </a:rPr>
              <a:t>để</a:t>
            </a:r>
            <a:r>
              <a:rPr lang="en-US" sz="4000" smtClean="0">
                <a:solidFill>
                  <a:srgbClr val="0070C0"/>
                </a:solidFill>
              </a:rPr>
              <a:t> </a:t>
            </a:r>
            <a:r>
              <a:rPr lang="en-US" sz="4000" err="1" smtClean="0">
                <a:solidFill>
                  <a:srgbClr val="0070C0"/>
                </a:solidFill>
              </a:rPr>
              <a:t>làm</a:t>
            </a:r>
            <a:r>
              <a:rPr lang="en-US" sz="4000" smtClean="0">
                <a:solidFill>
                  <a:srgbClr val="0070C0"/>
                </a:solidFill>
              </a:rPr>
              <a:t> </a:t>
            </a:r>
            <a:r>
              <a:rPr lang="en-US" sz="4000" err="1" smtClean="0">
                <a:solidFill>
                  <a:srgbClr val="0070C0"/>
                </a:solidFill>
              </a:rPr>
              <a:t>gì</a:t>
            </a:r>
            <a:r>
              <a:rPr lang="en-US" sz="4000" smtClean="0">
                <a:solidFill>
                  <a:srgbClr val="0070C0"/>
                </a:solidFill>
              </a:rPr>
              <a:t>?</a:t>
            </a:r>
            <a:endParaRPr lang="en-US" sz="400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12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1600flower_140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609600"/>
            <a:ext cx="9144000" cy="29622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82030" tIns="41015" rIns="82030" bIns="41015">
            <a:spAutoFit/>
          </a:bodyPr>
          <a:lstStyle/>
          <a:p>
            <a:pPr algn="ctr" defTabSz="821055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US" altLang="zh-CN" sz="510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.VnHelvetInsH" pitchFamily="34" charset="0"/>
              <a:ea typeface="SimSun" panose="02010600030101010101" pitchFamily="2" charset="-122"/>
            </a:endParaRPr>
          </a:p>
          <a:p>
            <a:pPr algn="ctr" defTabSz="821055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US" altLang="zh-CN" sz="190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.VnHelvetInsH" pitchFamily="34" charset="0"/>
              <a:ea typeface="SimSun" panose="02010600030101010101" pitchFamily="2" charset="-122"/>
            </a:endParaRPr>
          </a:p>
          <a:p>
            <a:pPr algn="ctr" defTabSz="821055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US" altLang="zh-CN" sz="630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.VnHelvetInsH" pitchFamily="34" charset="0"/>
              <a:ea typeface="SimSun" panose="02010600030101010101" pitchFamily="2" charset="-122"/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vi-VN" altLang="vi-VN" sz="1800">
              <a:latin typeface="Franklin Gothic Book" panose="020B0503020102020204" pitchFamily="34" charset="0"/>
            </a:endParaRPr>
          </a:p>
        </p:txBody>
      </p:sp>
      <p:pic>
        <p:nvPicPr>
          <p:cNvPr id="65541" name="Picture 6" descr="9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91200"/>
            <a:ext cx="685800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2" name="Picture 8" descr="9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943600"/>
            <a:ext cx="6858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3" name="Picture 9" descr="9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867400"/>
            <a:ext cx="6858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4" name="WordArt 18"/>
          <p:cNvSpPr>
            <a:spLocks noTextEdit="1"/>
          </p:cNvSpPr>
          <p:nvPr/>
        </p:nvSpPr>
        <p:spPr bwMode="auto">
          <a:xfrm>
            <a:off x="500063" y="3571875"/>
            <a:ext cx="7848600" cy="2905125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71838"/>
              </a:avLst>
            </a:prstTxWarp>
          </a:bodyPr>
          <a:lstStyle/>
          <a:p>
            <a:pPr algn="ctr"/>
            <a:r>
              <a:rPr lang="vi-VN" sz="3600" b="1" kern="10" spc="-36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Chân  thành  cảm  ơn  quý  Thầy  và  các  em</a:t>
            </a:r>
          </a:p>
          <a:p>
            <a:pPr algn="ctr"/>
            <a:r>
              <a:rPr lang="vi-VN" sz="3600" b="1" kern="10" spc="-36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Kính  chúc  quý Thầy  </a:t>
            </a:r>
            <a:r>
              <a:rPr lang="en-US" sz="3600" b="1" kern="10" spc="-36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 </a:t>
            </a:r>
            <a:r>
              <a:rPr lang="vi-VN" sz="3600" b="1" kern="10" spc="-36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sức  </a:t>
            </a:r>
            <a:r>
              <a:rPr lang="vi-VN" sz="3600" b="1" kern="10" spc="-36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khỏe , </a:t>
            </a:r>
          </a:p>
          <a:p>
            <a:pPr algn="ctr"/>
            <a:r>
              <a:rPr lang="vi-VN" sz="3600" b="1" kern="10" spc="-36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  các  em  chăm  ngoan  học  giỏi.</a:t>
            </a:r>
            <a:endParaRPr lang="en-US" sz="3600" b="1" kern="10" spc="-360">
              <a:ln w="28575">
                <a:solidFill>
                  <a:schemeClr val="tx1"/>
                </a:solidFill>
                <a:round/>
                <a:headEnd/>
                <a:tailEnd/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5545" name="Picture 22" descr="Dove-02-jun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47213" flipV="1">
            <a:off x="7181850" y="738188"/>
            <a:ext cx="1600200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6" name="Picture 24" descr="Dove-02-jun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86079" flipV="1">
            <a:off x="4629150" y="644525"/>
            <a:ext cx="1600200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7" name="Picture 25" descr="Dove-02-jun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86079" flipV="1">
            <a:off x="5892800" y="138113"/>
            <a:ext cx="1600200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4602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575</TotalTime>
  <Words>551</Words>
  <Application>Microsoft Office PowerPoint</Application>
  <PresentationFormat>On-screen Show (4:3)</PresentationFormat>
  <Paragraphs>97</Paragraphs>
  <Slides>27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SimSun</vt:lpstr>
      <vt:lpstr>.VnHelvetInsH</vt:lpstr>
      <vt:lpstr>Arial</vt:lpstr>
      <vt:lpstr>Calibri</vt:lpstr>
      <vt:lpstr>Franklin Gothic Book</vt:lpstr>
      <vt:lpstr>HP001 4 hàng</vt:lpstr>
      <vt:lpstr>Tahoma</vt:lpstr>
      <vt:lpstr>Times New Roman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Hướng dẫn sử dụng phần mềm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User</dc:creator>
  <cp:lastModifiedBy>ADMIN</cp:lastModifiedBy>
  <cp:revision>48</cp:revision>
  <dcterms:created xsi:type="dcterms:W3CDTF">2017-11-10T09:06:55Z</dcterms:created>
  <dcterms:modified xsi:type="dcterms:W3CDTF">2021-11-21T12:35:15Z</dcterms:modified>
</cp:coreProperties>
</file>