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98" r:id="rId3"/>
    <p:sldId id="299" r:id="rId4"/>
    <p:sldId id="301" r:id="rId5"/>
    <p:sldId id="302" r:id="rId6"/>
    <p:sldId id="307" r:id="rId7"/>
    <p:sldId id="308" r:id="rId8"/>
    <p:sldId id="309" r:id="rId9"/>
    <p:sldId id="310" r:id="rId10"/>
    <p:sldId id="275" r:id="rId11"/>
    <p:sldId id="270" r:id="rId12"/>
    <p:sldId id="268" r:id="rId13"/>
    <p:sldId id="271" r:id="rId14"/>
    <p:sldId id="276" r:id="rId15"/>
    <p:sldId id="278" r:id="rId16"/>
    <p:sldId id="279" r:id="rId17"/>
    <p:sldId id="311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282" r:id="rId28"/>
    <p:sldId id="272" r:id="rId29"/>
    <p:sldId id="312" r:id="rId30"/>
    <p:sldId id="274" r:id="rId31"/>
    <p:sldId id="287" r:id="rId32"/>
    <p:sldId id="313" r:id="rId33"/>
    <p:sldId id="291" r:id="rId34"/>
    <p:sldId id="293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66FF"/>
    <a:srgbClr val="00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1" autoAdjust="0"/>
    <p:restoredTop sz="94660"/>
  </p:normalViewPr>
  <p:slideViewPr>
    <p:cSldViewPr>
      <p:cViewPr>
        <p:scale>
          <a:sx n="70" d="100"/>
          <a:sy n="70" d="100"/>
        </p:scale>
        <p:origin x="-148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13FDC-F95F-4753-A2E0-5E5077330BB4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4EDCD-B75D-4298-9A78-A7BF0487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84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26AE4-961A-41AD-981E-51FA4D77E1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2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2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7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21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6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1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5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3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73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63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1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1B569AA-F6D9-4C10-9FDD-26627F31DC19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DB670E4-033D-48E8-9A76-F973B48C2F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file:///G:\richier.exe" TargetMode="External"/><Relationship Id="rId3" Type="http://schemas.microsoft.com/office/2007/relationships/media" Target="../media/media2.mp3"/><Relationship Id="rId7" Type="http://schemas.openxmlformats.org/officeDocument/2006/relationships/image" Target="../media/image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hyperlink" Target="file:///G:\richier.exe" TargetMode="Externa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My%20Documents\Youth\Millionaire\thinking.wav" TargetMode="External"/><Relationship Id="rId6" Type="http://schemas.microsoft.com/office/2007/relationships/hdphoto" Target="../media/hdphoto1.wdp"/><Relationship Id="rId11" Type="http://schemas.openxmlformats.org/officeDocument/2006/relationships/image" Target="../media/image10.emf"/><Relationship Id="rId5" Type="http://schemas.openxmlformats.org/officeDocument/2006/relationships/image" Target="../media/image7.png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My%20Documents\Youth\Millionaire\thinking.wav" TargetMode="External"/><Relationship Id="rId6" Type="http://schemas.microsoft.com/office/2007/relationships/hdphoto" Target="../media/hdphoto1.wdp"/><Relationship Id="rId11" Type="http://schemas.openxmlformats.org/officeDocument/2006/relationships/image" Target="../media/image10.emf"/><Relationship Id="rId5" Type="http://schemas.openxmlformats.org/officeDocument/2006/relationships/image" Target="../media/image7.png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My%20Documents\Youth\Millionaire\thinking.wav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8.png"/><Relationship Id="rId4" Type="http://schemas.openxmlformats.org/officeDocument/2006/relationships/audio" Target="../media/audio3.wav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My%20Documents\Youth\Millionaire\thinking.wav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8.png"/><Relationship Id="rId10" Type="http://schemas.microsoft.com/office/2007/relationships/hdphoto" Target="../media/hdphoto2.wdp"/><Relationship Id="rId4" Type="http://schemas.openxmlformats.org/officeDocument/2006/relationships/audio" Target="../media/audio3.wav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My%20Documents\Youth\Millionaire\thinking.wav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8.png"/><Relationship Id="rId4" Type="http://schemas.openxmlformats.org/officeDocument/2006/relationships/audio" Target="../media/audio3.wav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N1%20Unit%208%20-Lesson%201.pptx#3. PowerPoint Presentation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23.png"/><Relationship Id="rId18" Type="http://schemas.openxmlformats.org/officeDocument/2006/relationships/image" Target="../media/image26.png"/><Relationship Id="rId3" Type="http://schemas.microsoft.com/office/2007/relationships/media" Target="../media/media5.mp3"/><Relationship Id="rId21" Type="http://schemas.microsoft.com/office/2007/relationships/hdphoto" Target="../media/hdphoto7.wdp"/><Relationship Id="rId7" Type="http://schemas.microsoft.com/office/2007/relationships/media" Target="../media/media7.mp3"/><Relationship Id="rId12" Type="http://schemas.openxmlformats.org/officeDocument/2006/relationships/image" Target="../media/image2.png"/><Relationship Id="rId17" Type="http://schemas.microsoft.com/office/2007/relationships/hdphoto" Target="../media/hdphoto5.wdp"/><Relationship Id="rId2" Type="http://schemas.openxmlformats.org/officeDocument/2006/relationships/audio" Target="../media/media4.mp3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22.png"/><Relationship Id="rId5" Type="http://schemas.microsoft.com/office/2007/relationships/media" Target="../media/media6.mp3"/><Relationship Id="rId15" Type="http://schemas.microsoft.com/office/2007/relationships/hdphoto" Target="../media/hdphoto4.wdp"/><Relationship Id="rId23" Type="http://schemas.microsoft.com/office/2007/relationships/hdphoto" Target="../media/hdphoto8.wdp"/><Relationship Id="rId10" Type="http://schemas.openxmlformats.org/officeDocument/2006/relationships/image" Target="../media/image21.png"/><Relationship Id="rId19" Type="http://schemas.microsoft.com/office/2007/relationships/hdphoto" Target="../media/hdphoto6.wdp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4.png"/><Relationship Id="rId2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21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hdphoto" Target="../media/hdphoto9.wdp"/><Relationship Id="rId5" Type="http://schemas.microsoft.com/office/2007/relationships/media" Target="../media/media10.mp3"/><Relationship Id="rId15" Type="http://schemas.microsoft.com/office/2007/relationships/hdphoto" Target="../media/hdphoto4.wdp"/><Relationship Id="rId10" Type="http://schemas.openxmlformats.org/officeDocument/2006/relationships/image" Target="../media/image29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3.mp3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3.mp3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5.mp3"/><Relationship Id="rId7" Type="http://schemas.microsoft.com/office/2007/relationships/hdphoto" Target="../media/hdphoto10.wd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1.png"/><Relationship Id="rId11" Type="http://schemas.microsoft.com/office/2007/relationships/hdphoto" Target="../media/hdphoto4.wdp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24.png"/><Relationship Id="rId4" Type="http://schemas.openxmlformats.org/officeDocument/2006/relationships/audio" Target="../media/media15.mp3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7.mp3"/><Relationship Id="rId7" Type="http://schemas.microsoft.com/office/2007/relationships/hdphoto" Target="../media/hdphoto11.wd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8.xml"/><Relationship Id="rId10" Type="http://schemas.microsoft.com/office/2007/relationships/hdphoto" Target="../media/hdphoto4.wdp"/><Relationship Id="rId4" Type="http://schemas.openxmlformats.org/officeDocument/2006/relationships/audio" Target="../media/media17.mp3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21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hdphoto" Target="../media/hdphoto9.wdp"/><Relationship Id="rId5" Type="http://schemas.microsoft.com/office/2007/relationships/media" Target="../media/media10.mp3"/><Relationship Id="rId15" Type="http://schemas.microsoft.com/office/2007/relationships/hdphoto" Target="../media/hdphoto4.wdp"/><Relationship Id="rId10" Type="http://schemas.openxmlformats.org/officeDocument/2006/relationships/image" Target="../media/image29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3.mp3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3.mp3"/><Relationship Id="rId9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5.mp3"/><Relationship Id="rId7" Type="http://schemas.microsoft.com/office/2007/relationships/hdphoto" Target="../media/hdphoto10.wd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1.png"/><Relationship Id="rId11" Type="http://schemas.microsoft.com/office/2007/relationships/hdphoto" Target="../media/hdphoto4.wdp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24.png"/><Relationship Id="rId4" Type="http://schemas.openxmlformats.org/officeDocument/2006/relationships/audio" Target="../media/media15.mp3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7.mp3"/><Relationship Id="rId7" Type="http://schemas.microsoft.com/office/2007/relationships/hdphoto" Target="../media/hdphoto11.wd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8.xml"/><Relationship Id="rId10" Type="http://schemas.microsoft.com/office/2007/relationships/hdphoto" Target="../media/hdphoto4.wdp"/><Relationship Id="rId4" Type="http://schemas.openxmlformats.org/officeDocument/2006/relationships/audio" Target="../media/media17.mp3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21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hdphoto" Target="../media/hdphoto9.wdp"/><Relationship Id="rId5" Type="http://schemas.microsoft.com/office/2007/relationships/media" Target="../media/media10.mp3"/><Relationship Id="rId15" Type="http://schemas.microsoft.com/office/2007/relationships/hdphoto" Target="../media/hdphoto4.wdp"/><Relationship Id="rId10" Type="http://schemas.openxmlformats.org/officeDocument/2006/relationships/image" Target="../media/image29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3.mp3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3.mp3"/><Relationship Id="rId9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5.mp3"/><Relationship Id="rId7" Type="http://schemas.microsoft.com/office/2007/relationships/hdphoto" Target="../media/hdphoto10.wd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1.png"/><Relationship Id="rId11" Type="http://schemas.microsoft.com/office/2007/relationships/hdphoto" Target="../media/hdphoto4.wdp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24.png"/><Relationship Id="rId4" Type="http://schemas.openxmlformats.org/officeDocument/2006/relationships/audio" Target="../media/media15.mp3"/><Relationship Id="rId9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7.mp3"/><Relationship Id="rId7" Type="http://schemas.microsoft.com/office/2007/relationships/hdphoto" Target="../media/hdphoto11.wd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8.xml"/><Relationship Id="rId10" Type="http://schemas.microsoft.com/office/2007/relationships/hdphoto" Target="../media/hdphoto4.wdp"/><Relationship Id="rId4" Type="http://schemas.openxmlformats.org/officeDocument/2006/relationships/audio" Target="../media/media17.mp3"/><Relationship Id="rId9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23.png"/><Relationship Id="rId18" Type="http://schemas.openxmlformats.org/officeDocument/2006/relationships/image" Target="../media/image26.png"/><Relationship Id="rId3" Type="http://schemas.microsoft.com/office/2007/relationships/media" Target="../media/media5.mp3"/><Relationship Id="rId21" Type="http://schemas.microsoft.com/office/2007/relationships/hdphoto" Target="../media/hdphoto7.wdp"/><Relationship Id="rId7" Type="http://schemas.microsoft.com/office/2007/relationships/media" Target="../media/media7.mp3"/><Relationship Id="rId12" Type="http://schemas.openxmlformats.org/officeDocument/2006/relationships/image" Target="../media/image2.png"/><Relationship Id="rId17" Type="http://schemas.microsoft.com/office/2007/relationships/hdphoto" Target="../media/hdphoto5.wdp"/><Relationship Id="rId2" Type="http://schemas.openxmlformats.org/officeDocument/2006/relationships/audio" Target="../media/media4.mp3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22.png"/><Relationship Id="rId5" Type="http://schemas.microsoft.com/office/2007/relationships/media" Target="../media/media6.mp3"/><Relationship Id="rId15" Type="http://schemas.microsoft.com/office/2007/relationships/hdphoto" Target="../media/hdphoto4.wdp"/><Relationship Id="rId23" Type="http://schemas.microsoft.com/office/2007/relationships/hdphoto" Target="../media/hdphoto8.wdp"/><Relationship Id="rId10" Type="http://schemas.openxmlformats.org/officeDocument/2006/relationships/image" Target="../media/image21.png"/><Relationship Id="rId19" Type="http://schemas.microsoft.com/office/2007/relationships/hdphoto" Target="../media/hdphoto6.wdp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4.png"/><Relationship Id="rId22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3.wdp"/><Relationship Id="rId7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34.jpeg"/><Relationship Id="rId9" Type="http://schemas.microsoft.com/office/2007/relationships/hdphoto" Target="../media/hdphoto13.wdp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5.png"/><Relationship Id="rId7" Type="http://schemas.openxmlformats.org/officeDocument/2006/relationships/image" Target="../media/image3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gif"/><Relationship Id="rId11" Type="http://schemas.microsoft.com/office/2007/relationships/hdphoto" Target="../media/hdphoto13.wdp"/><Relationship Id="rId5" Type="http://schemas.openxmlformats.org/officeDocument/2006/relationships/image" Target="../media/image34.jpeg"/><Relationship Id="rId10" Type="http://schemas.openxmlformats.org/officeDocument/2006/relationships/image" Target="../media/image36.png"/><Relationship Id="rId4" Type="http://schemas.microsoft.com/office/2007/relationships/hdphoto" Target="../media/hdphoto3.wdp"/><Relationship Id="rId9" Type="http://schemas.openxmlformats.org/officeDocument/2006/relationships/image" Target="../media/image37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40.png"/><Relationship Id="rId18" Type="http://schemas.microsoft.com/office/2007/relationships/hdphoto" Target="../media/hdphoto16.wdp"/><Relationship Id="rId3" Type="http://schemas.microsoft.com/office/2007/relationships/media" Target="../media/media19.mp3"/><Relationship Id="rId21" Type="http://schemas.openxmlformats.org/officeDocument/2006/relationships/image" Target="../media/image44.png"/><Relationship Id="rId7" Type="http://schemas.microsoft.com/office/2007/relationships/media" Target="../media/media21.mp3"/><Relationship Id="rId12" Type="http://schemas.openxmlformats.org/officeDocument/2006/relationships/image" Target="../media/image39.png"/><Relationship Id="rId17" Type="http://schemas.openxmlformats.org/officeDocument/2006/relationships/image" Target="../media/image42.png"/><Relationship Id="rId2" Type="http://schemas.openxmlformats.org/officeDocument/2006/relationships/audio" Target="../media/media18.mp3"/><Relationship Id="rId16" Type="http://schemas.microsoft.com/office/2007/relationships/hdphoto" Target="../media/hdphoto15.wdp"/><Relationship Id="rId20" Type="http://schemas.microsoft.com/office/2007/relationships/hdphoto" Target="../media/hdphoto17.wdp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2.png"/><Relationship Id="rId5" Type="http://schemas.microsoft.com/office/2007/relationships/media" Target="../media/media20.mp3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19" Type="http://schemas.openxmlformats.org/officeDocument/2006/relationships/image" Target="../media/image43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18.xml"/><Relationship Id="rId14" Type="http://schemas.microsoft.com/office/2007/relationships/hdphoto" Target="../media/hdphoto14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microsoft.com/office/2007/relationships/hdphoto" Target="../media/hdphoto18.wdp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0.gif"/><Relationship Id="rId4" Type="http://schemas.openxmlformats.org/officeDocument/2006/relationships/image" Target="../media/image46.png"/><Relationship Id="rId9" Type="http://schemas.microsoft.com/office/2007/relationships/hdphoto" Target="../media/hdphoto19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3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52.png"/><Relationship Id="rId11" Type="http://schemas.openxmlformats.org/officeDocument/2006/relationships/image" Target="../media/image2.png"/><Relationship Id="rId5" Type="http://schemas.openxmlformats.org/officeDocument/2006/relationships/image" Target="../media/image51.png"/><Relationship Id="rId10" Type="http://schemas.microsoft.com/office/2007/relationships/hdphoto" Target="../media/hdphoto20.wdp"/><Relationship Id="rId4" Type="http://schemas.openxmlformats.org/officeDocument/2006/relationships/image" Target="../media/image20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gif"/><Relationship Id="rId3" Type="http://schemas.openxmlformats.org/officeDocument/2006/relationships/audio" Target="../media/audio6.wav"/><Relationship Id="rId7" Type="http://schemas.openxmlformats.org/officeDocument/2006/relationships/image" Target="../media/image5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hyperlink" Target="file:///G:\hinh%20dong%20hay.ppt" TargetMode="Externa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e Wish you a Merry Christmas - Christmas Caro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791200"/>
            <a:ext cx="609600" cy="609600"/>
          </a:xfrm>
          <a:prstGeom prst="rect">
            <a:avLst/>
          </a:prstGeom>
        </p:spPr>
      </p:pic>
      <p:pic>
        <p:nvPicPr>
          <p:cNvPr id="5" name="Picture 2" descr="EJ02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57200"/>
            <a:ext cx="10058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rdArt 7">
            <a:hlinkClick r:id="rId8" action="ppaction://program"/>
          </p:cNvPr>
          <p:cNvSpPr>
            <a:spLocks noChangeArrowheads="1" noChangeShapeType="1" noTextEdit="1"/>
          </p:cNvSpPr>
          <p:nvPr/>
        </p:nvSpPr>
        <p:spPr bwMode="auto">
          <a:xfrm rot="16200000">
            <a:off x="3375764" y="-131879"/>
            <a:ext cx="2667000" cy="6522928"/>
          </a:xfrm>
          <a:prstGeom prst="rect">
            <a:avLst/>
          </a:prstGeom>
        </p:spPr>
        <p:txBody>
          <a:bodyPr spcFirstLastPara="1" wrap="none" fromWordArt="1">
            <a:prstTxWarp prst="textCircle">
              <a:avLst>
                <a:gd name="adj" fmla="val 15856338"/>
              </a:avLst>
            </a:prstTxWarp>
          </a:bodyPr>
          <a:lstStyle/>
          <a:p>
            <a:pPr algn="ctr"/>
            <a:r>
              <a:rPr lang="en-US" sz="8000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8000" i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Welcome to our class </a:t>
            </a:r>
          </a:p>
          <a:p>
            <a:pPr algn="ctr"/>
            <a:r>
              <a:rPr lang="en-US" sz="8000" i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  <a:endParaRPr lang="en-US" sz="8000" i="1" kern="10" dirty="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12EEEE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10" descr="11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1747445"/>
            <a:ext cx="4724401" cy="244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155191" y="2866125"/>
            <a:ext cx="2510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12EEE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Class 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12EEE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4B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12EEE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bui pha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524000" y="52292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  <p:bldP spid="8" grpId="3"/>
      <p:bldP spid="8" grpId="4"/>
      <p:bldP spid="8" grpId="5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J02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457200"/>
            <a:ext cx="107442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rdArt 7">
            <a:hlinkClick r:id="rId6" action="ppaction://program"/>
          </p:cNvPr>
          <p:cNvSpPr>
            <a:spLocks noChangeArrowheads="1" noChangeShapeType="1" noTextEdit="1"/>
          </p:cNvSpPr>
          <p:nvPr/>
        </p:nvSpPr>
        <p:spPr bwMode="auto">
          <a:xfrm rot="16200000">
            <a:off x="2919940" y="722531"/>
            <a:ext cx="3608919" cy="6248399"/>
          </a:xfrm>
          <a:prstGeom prst="rect">
            <a:avLst/>
          </a:prstGeom>
        </p:spPr>
        <p:txBody>
          <a:bodyPr spcFirstLastPara="1" wrap="none" fromWordArt="1">
            <a:prstTxWarp prst="textCircle">
              <a:avLst>
                <a:gd name="adj" fmla="val 15856338"/>
              </a:avLst>
            </a:prstTxWarp>
          </a:bodyPr>
          <a:lstStyle/>
          <a:p>
            <a:pPr algn="ctr"/>
            <a:r>
              <a:rPr lang="en-US" sz="4400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8000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Welcome to </a:t>
            </a:r>
            <a:r>
              <a:rPr lang="en-US" sz="8000" i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our class </a:t>
            </a:r>
          </a:p>
          <a:p>
            <a:pPr algn="ctr"/>
            <a:r>
              <a:rPr lang="en-US" sz="8000" i="1" kern="10" dirty="0" smtClean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12EEEE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  <a:endParaRPr lang="en-US" sz="8000" i="1" kern="10" dirty="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12EEEE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7" name="Picture 10" descr="1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1828798"/>
            <a:ext cx="5198301" cy="248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335456" y="3200400"/>
            <a:ext cx="2489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12EEE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Class 4C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12EEE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bu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44200" y="5097218"/>
            <a:ext cx="609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0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  <p:bldP spid="8" grpId="3"/>
      <p:bldP spid="8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4724400" y="5181600"/>
            <a:ext cx="1295400" cy="685800"/>
            <a:chOff x="2971800" y="3886200"/>
            <a:chExt cx="1295400" cy="685800"/>
          </a:xfrm>
        </p:grpSpPr>
        <p:sp>
          <p:nvSpPr>
            <p:cNvPr id="15371" name="AutoShape 27"/>
            <p:cNvSpPr>
              <a:spLocks noChangeArrowheads="1"/>
            </p:cNvSpPr>
            <p:nvPr/>
          </p:nvSpPr>
          <p:spPr bwMode="auto">
            <a:xfrm rot="5400000">
              <a:off x="3810000" y="4114800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5372" name="AutoShape 22"/>
            <p:cNvSpPr>
              <a:spLocks noChangeArrowheads="1"/>
            </p:cNvSpPr>
            <p:nvPr/>
          </p:nvSpPr>
          <p:spPr bwMode="auto">
            <a:xfrm rot="5400000">
              <a:off x="3200400" y="4125684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5373" name="Oval 26"/>
            <p:cNvSpPr>
              <a:spLocks noChangeArrowheads="1"/>
            </p:cNvSpPr>
            <p:nvPr/>
          </p:nvSpPr>
          <p:spPr bwMode="auto">
            <a:xfrm>
              <a:off x="35814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5374" name="Oval 25"/>
            <p:cNvSpPr>
              <a:spLocks noChangeArrowheads="1"/>
            </p:cNvSpPr>
            <p:nvPr/>
          </p:nvSpPr>
          <p:spPr bwMode="auto">
            <a:xfrm>
              <a:off x="32766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5375" name="Oval 23"/>
            <p:cNvSpPr>
              <a:spLocks noChangeArrowheads="1"/>
            </p:cNvSpPr>
            <p:nvPr/>
          </p:nvSpPr>
          <p:spPr bwMode="auto">
            <a:xfrm>
              <a:off x="38862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5376" name="AutoShape 24"/>
            <p:cNvSpPr>
              <a:spLocks noChangeArrowheads="1"/>
            </p:cNvSpPr>
            <p:nvPr/>
          </p:nvSpPr>
          <p:spPr bwMode="auto">
            <a:xfrm rot="5400000">
              <a:off x="3505200" y="4125686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5377" name="Oval 18"/>
            <p:cNvSpPr>
              <a:spLocks noChangeArrowheads="1"/>
            </p:cNvSpPr>
            <p:nvPr/>
          </p:nvSpPr>
          <p:spPr bwMode="auto">
            <a:xfrm>
              <a:off x="2971800" y="3886200"/>
              <a:ext cx="1295400" cy="685800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1">
                <a:latin typeface=".VnTime" pitchFamily="34" charset="0"/>
              </a:endParaRPr>
            </a:p>
          </p:txBody>
        </p:sp>
      </p:grp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895600" y="5181600"/>
            <a:ext cx="1262063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50:50</a:t>
            </a:r>
          </a:p>
        </p:txBody>
      </p:sp>
      <p:pic>
        <p:nvPicPr>
          <p:cNvPr id="17" name="Picture 13" descr="biglogo">
            <a:hlinkClick r:id="" action="ppaction://noaction">
              <a:snd r:embed="rId2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42109"/>
            <a:ext cx="5004955" cy="394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9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3941617" y="1721750"/>
            <a:ext cx="4994564" cy="2943116"/>
            <a:chOff x="-1925126" y="1275763"/>
            <a:chExt cx="6393543" cy="4114800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5126" y="1275763"/>
              <a:ext cx="6393543" cy="411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-886508" y="2645777"/>
              <a:ext cx="4743060" cy="590766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Nang An Primary School</a:t>
              </a:r>
              <a:endPara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10082F"/>
              </a:clrFrom>
              <a:clrTo>
                <a:srgbClr val="10082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2700" y="289791"/>
            <a:ext cx="8978900" cy="122237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7700" y="680893"/>
            <a:ext cx="7353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200" b="1" dirty="0">
                <a:solidFill>
                  <a:srgbClr val="FFFF00"/>
                </a:solidFill>
                <a:latin typeface=".VnTime" pitchFamily="34" charset="0"/>
              </a:rPr>
              <a:t>1. </a:t>
            </a:r>
            <a:r>
              <a:rPr lang="en-US" sz="3200" b="1" dirty="0" smtClean="0">
                <a:solidFill>
                  <a:srgbClr val="FFFF00"/>
                </a:solidFill>
                <a:latin typeface=".VnTime" pitchFamily="34" charset="0"/>
              </a:rPr>
              <a:t>What’s the name of your school?</a:t>
            </a:r>
            <a:endParaRPr lang="en-US" sz="3200" b="1" dirty="0">
              <a:solidFill>
                <a:srgbClr val="FFFF00"/>
              </a:solidFill>
              <a:latin typeface=".VnTime" pitchFamily="34" charset="0"/>
            </a:endParaRPr>
          </a:p>
        </p:txBody>
      </p:sp>
      <p:pic>
        <p:nvPicPr>
          <p:cNvPr id="16388" name="Picture 13" descr="biglogo">
            <a:hlinkClick r:id="" action="ppaction://noaction">
              <a:snd r:embed="rId8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53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91" name="Straight Connector 20"/>
          <p:cNvCxnSpPr>
            <a:cxnSpLocks noChangeShapeType="1"/>
          </p:cNvCxnSpPr>
          <p:nvPr/>
        </p:nvCxnSpPr>
        <p:spPr bwMode="auto">
          <a:xfrm>
            <a:off x="1295400" y="733425"/>
            <a:ext cx="7162800" cy="28575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4663786" y="4867408"/>
            <a:ext cx="4238625" cy="609600"/>
          </a:xfrm>
          <a:prstGeom prst="hexagon">
            <a:avLst>
              <a:gd name="adj" fmla="val 61619"/>
              <a:gd name="vf" fmla="val 115470"/>
            </a:avLst>
          </a:prstGeom>
          <a:solidFill>
            <a:srgbClr val="00FF00"/>
          </a:solidFill>
          <a:ln w="38100" cmpd="dbl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rgbClr val="FF3300"/>
                </a:solidFill>
                <a:latin typeface=".VnTime" pitchFamily="34" charset="0"/>
              </a:rPr>
              <a:t>B. It’s </a:t>
            </a:r>
            <a:r>
              <a:rPr lang="en-US" sz="2400" dirty="0" err="1" smtClean="0">
                <a:solidFill>
                  <a:srgbClr val="FF3300"/>
                </a:solidFill>
                <a:latin typeface=".VnTime" pitchFamily="34" charset="0"/>
              </a:rPr>
              <a:t>Duc</a:t>
            </a:r>
            <a:r>
              <a:rPr lang="en-US" sz="2400" dirty="0" smtClean="0">
                <a:solidFill>
                  <a:srgbClr val="FF33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3300"/>
                </a:solidFill>
                <a:latin typeface=".VnTime" pitchFamily="34" charset="0"/>
              </a:rPr>
              <a:t>Hiep</a:t>
            </a:r>
            <a:r>
              <a:rPr lang="en-US" sz="2400" dirty="0" smtClean="0">
                <a:solidFill>
                  <a:srgbClr val="FF3300"/>
                </a:solidFill>
                <a:latin typeface=".VnTime" pitchFamily="34" charset="0"/>
              </a:rPr>
              <a:t> Primary School.</a:t>
            </a:r>
            <a:endParaRPr lang="en-US" sz="2400" dirty="0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678218" y="4941376"/>
            <a:ext cx="4406900" cy="461665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B. 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t’s Nang An Primary School.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876800" y="5887707"/>
            <a:ext cx="4114800" cy="45720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.VnTime" pitchFamily="34" charset="0"/>
              </a:rPr>
              <a:t>D. 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It’s at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Duc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Nhuan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School.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19100" y="5890292"/>
            <a:ext cx="3905250" cy="461665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.VnTime" pitchFamily="34" charset="0"/>
              </a:rPr>
              <a:t>C. 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t’s a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Duc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Nhuan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S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chool.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676400" y="3886200"/>
            <a:ext cx="1295400" cy="685800"/>
            <a:chOff x="2971800" y="3886200"/>
            <a:chExt cx="1295400" cy="685800"/>
          </a:xfrm>
        </p:grpSpPr>
        <p:sp>
          <p:nvSpPr>
            <p:cNvPr id="16408" name="AutoShape 27"/>
            <p:cNvSpPr>
              <a:spLocks noChangeArrowheads="1"/>
            </p:cNvSpPr>
            <p:nvPr/>
          </p:nvSpPr>
          <p:spPr bwMode="auto">
            <a:xfrm rot="5400000">
              <a:off x="3810000" y="4114800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09" name="AutoShape 22"/>
            <p:cNvSpPr>
              <a:spLocks noChangeArrowheads="1"/>
            </p:cNvSpPr>
            <p:nvPr/>
          </p:nvSpPr>
          <p:spPr bwMode="auto">
            <a:xfrm rot="5400000">
              <a:off x="3200400" y="4125684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0" name="Oval 26"/>
            <p:cNvSpPr>
              <a:spLocks noChangeArrowheads="1"/>
            </p:cNvSpPr>
            <p:nvPr/>
          </p:nvSpPr>
          <p:spPr bwMode="auto">
            <a:xfrm>
              <a:off x="35814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1" name="Oval 25"/>
            <p:cNvSpPr>
              <a:spLocks noChangeArrowheads="1"/>
            </p:cNvSpPr>
            <p:nvPr/>
          </p:nvSpPr>
          <p:spPr bwMode="auto">
            <a:xfrm>
              <a:off x="32766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2" name="Oval 23"/>
            <p:cNvSpPr>
              <a:spLocks noChangeArrowheads="1"/>
            </p:cNvSpPr>
            <p:nvPr/>
          </p:nvSpPr>
          <p:spPr bwMode="auto">
            <a:xfrm>
              <a:off x="38862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13" name="AutoShape 24"/>
            <p:cNvSpPr>
              <a:spLocks noChangeArrowheads="1"/>
            </p:cNvSpPr>
            <p:nvPr/>
          </p:nvSpPr>
          <p:spPr bwMode="auto">
            <a:xfrm rot="5400000">
              <a:off x="3505200" y="4125686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4" name="Oval 18"/>
            <p:cNvSpPr>
              <a:spLocks noChangeArrowheads="1"/>
            </p:cNvSpPr>
            <p:nvPr/>
          </p:nvSpPr>
          <p:spPr bwMode="auto">
            <a:xfrm>
              <a:off x="2971800" y="3886200"/>
              <a:ext cx="1295400" cy="685800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1">
                <a:latin typeface=".VnTime" pitchFamily="34" charset="0"/>
              </a:endParaRPr>
            </a:p>
          </p:txBody>
        </p:sp>
      </p:grpSp>
      <p:sp>
        <p:nvSpPr>
          <p:cNvPr id="16402" name="Oval 17"/>
          <p:cNvSpPr>
            <a:spLocks noChangeArrowheads="1"/>
          </p:cNvSpPr>
          <p:nvPr/>
        </p:nvSpPr>
        <p:spPr bwMode="auto">
          <a:xfrm>
            <a:off x="228600" y="3886200"/>
            <a:ext cx="1295400" cy="68580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  <a:latin typeface=".VnTime" pitchFamily="34" charset="0"/>
            </a:endParaRP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24138" y="4987631"/>
            <a:ext cx="4076123" cy="461665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.VnTime" pitchFamily="34" charset="0"/>
              </a:rPr>
              <a:t>A.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 I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t’s in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Duc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Nhuan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Village.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28600" y="3886200"/>
            <a:ext cx="1262063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50:50</a:t>
            </a:r>
          </a:p>
        </p:txBody>
      </p:sp>
      <p:pic>
        <p:nvPicPr>
          <p:cNvPr id="4108" name="thinking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2667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biglogo">
            <a:hlinkClick r:id="" action="ppaction://noaction">
              <a:snd r:embed="rId8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89791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3"/>
          <p:cNvGrpSpPr/>
          <p:nvPr/>
        </p:nvGrpSpPr>
        <p:grpSpPr>
          <a:xfrm>
            <a:off x="3253534" y="3194559"/>
            <a:ext cx="1852267" cy="1465391"/>
            <a:chOff x="5824998" y="1708700"/>
            <a:chExt cx="1638300" cy="1587315"/>
          </a:xfrm>
        </p:grpSpPr>
        <p:pic>
          <p:nvPicPr>
            <p:cNvPr id="35" name="Picture 1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8417" y="2375102"/>
              <a:ext cx="271462" cy="92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Rectangle 35"/>
            <p:cNvSpPr/>
            <p:nvPr/>
          </p:nvSpPr>
          <p:spPr>
            <a:xfrm>
              <a:off x="5824998" y="1708700"/>
              <a:ext cx="1638300" cy="880883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/>
                <a:t>Duc</a:t>
              </a:r>
              <a:r>
                <a:rPr lang="en-US" sz="2800" b="1" dirty="0" smtClean="0"/>
                <a:t> </a:t>
              </a:r>
              <a:r>
                <a:rPr lang="en-US" sz="2800" b="1" dirty="0" err="1" smtClean="0"/>
                <a:t>Nhuan</a:t>
              </a:r>
              <a:r>
                <a:rPr lang="en-US" sz="2800" b="1" dirty="0" smtClean="0"/>
                <a:t> </a:t>
              </a:r>
            </a:p>
            <a:p>
              <a:pPr algn="ctr"/>
              <a:r>
                <a:rPr lang="en-US" sz="2800" b="1" dirty="0" smtClean="0"/>
                <a:t>Village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162534"/>
      </p:ext>
    </p:extLst>
  </p:cSld>
  <p:clrMapOvr>
    <a:masterClrMapping/>
  </p:clrMapOvr>
  <p:transition spd="slow">
    <p:wipe dir="d"/>
    <p:sndAc>
      <p:stSnd>
        <p:snd r:embed="rId3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5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8"/>
                </p:tgtEl>
              </p:cMediaNode>
            </p:audio>
          </p:childTnLst>
        </p:cTn>
      </p:par>
    </p:tnLst>
    <p:bldLst>
      <p:bldP spid="4099" grpId="0"/>
      <p:bldP spid="4111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3941617" y="1721750"/>
            <a:ext cx="4994564" cy="2943116"/>
            <a:chOff x="-1925126" y="1275763"/>
            <a:chExt cx="6393543" cy="4114800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5126" y="1275763"/>
              <a:ext cx="6393543" cy="411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-886508" y="2645777"/>
              <a:ext cx="4743060" cy="590766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Nang An Primary School</a:t>
              </a:r>
              <a:endPara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10082F"/>
              </a:clrFrom>
              <a:clrTo>
                <a:srgbClr val="10082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2700" y="289791"/>
            <a:ext cx="8978900" cy="122237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7700" y="680893"/>
            <a:ext cx="7353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>
                <a:solidFill>
                  <a:srgbClr val="FFFF00"/>
                </a:solidFill>
                <a:latin typeface=".VnTime" pitchFamily="34" charset="0"/>
              </a:rPr>
              <a:t>2</a:t>
            </a:r>
            <a:r>
              <a:rPr lang="en-US" sz="3600" b="1" dirty="0" smtClean="0">
                <a:solidFill>
                  <a:srgbClr val="FFFF00"/>
                </a:solidFill>
                <a:latin typeface=".VnTime" pitchFamily="34" charset="0"/>
              </a:rPr>
              <a:t>. Where’s your school?</a:t>
            </a:r>
            <a:endParaRPr lang="en-US" sz="3600" b="1" dirty="0">
              <a:solidFill>
                <a:srgbClr val="FFFF00"/>
              </a:solidFill>
              <a:latin typeface=".VnTime" pitchFamily="34" charset="0"/>
            </a:endParaRPr>
          </a:p>
        </p:txBody>
      </p:sp>
      <p:pic>
        <p:nvPicPr>
          <p:cNvPr id="16388" name="Picture 13" descr="biglogo">
            <a:hlinkClick r:id="" action="ppaction://noaction">
              <a:snd r:embed="rId8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53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91" name="Straight Connector 20"/>
          <p:cNvCxnSpPr>
            <a:cxnSpLocks noChangeShapeType="1"/>
          </p:cNvCxnSpPr>
          <p:nvPr/>
        </p:nvCxnSpPr>
        <p:spPr bwMode="auto">
          <a:xfrm>
            <a:off x="1295400" y="733425"/>
            <a:ext cx="7162800" cy="28575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120361" y="4913663"/>
            <a:ext cx="4238625" cy="609600"/>
          </a:xfrm>
          <a:prstGeom prst="hexagon">
            <a:avLst>
              <a:gd name="adj" fmla="val 61619"/>
              <a:gd name="vf" fmla="val 115470"/>
            </a:avLst>
          </a:prstGeom>
          <a:solidFill>
            <a:srgbClr val="00FF00"/>
          </a:solidFill>
          <a:ln w="38100" cmpd="dbl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FF3300"/>
                </a:solidFill>
                <a:latin typeface=".VnTime" pitchFamily="34" charset="0"/>
              </a:rPr>
              <a:t>A</a:t>
            </a:r>
            <a:r>
              <a:rPr lang="en-US" sz="2400" dirty="0" smtClean="0">
                <a:solidFill>
                  <a:srgbClr val="FF3300"/>
                </a:solidFill>
                <a:latin typeface=".VnTime" pitchFamily="34" charset="0"/>
              </a:rPr>
              <a:t>. It’s in </a:t>
            </a:r>
            <a:r>
              <a:rPr lang="en-US" sz="2400" dirty="0" err="1" smtClean="0">
                <a:solidFill>
                  <a:srgbClr val="FF3300"/>
                </a:solidFill>
                <a:latin typeface=".VnTime" pitchFamily="34" charset="0"/>
              </a:rPr>
              <a:t>Duc</a:t>
            </a:r>
            <a:r>
              <a:rPr lang="en-US" sz="2400" dirty="0" smtClean="0">
                <a:solidFill>
                  <a:srgbClr val="FF33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3300"/>
                </a:solidFill>
                <a:latin typeface=".VnTime" pitchFamily="34" charset="0"/>
              </a:rPr>
              <a:t>Hiep</a:t>
            </a:r>
            <a:r>
              <a:rPr lang="en-US" sz="2400" dirty="0">
                <a:solidFill>
                  <a:srgbClr val="FF3300"/>
                </a:solidFill>
                <a:latin typeface=".VnTime" pitchFamily="34" charset="0"/>
              </a:rPr>
              <a:t> </a:t>
            </a:r>
            <a:r>
              <a:rPr lang="en-US" sz="2400" dirty="0" smtClean="0">
                <a:solidFill>
                  <a:srgbClr val="FF3300"/>
                </a:solidFill>
                <a:latin typeface=".VnTime" pitchFamily="34" charset="0"/>
              </a:rPr>
              <a:t>Village.</a:t>
            </a:r>
            <a:endParaRPr lang="en-US" sz="2400" dirty="0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678218" y="4941376"/>
            <a:ext cx="4257963" cy="461665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B. It’s Nang An Primary School.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876800" y="5887707"/>
            <a:ext cx="4114800" cy="45720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.VnTime" pitchFamily="34" charset="0"/>
              </a:rPr>
              <a:t>D. 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It’s at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Duc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Nhuan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School.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19100" y="5890292"/>
            <a:ext cx="3757613" cy="461665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.VnTime" pitchFamily="34" charset="0"/>
              </a:rPr>
              <a:t>C. 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t’s a Nang An 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S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chool.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676400" y="3886200"/>
            <a:ext cx="1295400" cy="685800"/>
            <a:chOff x="2971800" y="3886200"/>
            <a:chExt cx="1295400" cy="685800"/>
          </a:xfrm>
        </p:grpSpPr>
        <p:sp>
          <p:nvSpPr>
            <p:cNvPr id="16408" name="AutoShape 27"/>
            <p:cNvSpPr>
              <a:spLocks noChangeArrowheads="1"/>
            </p:cNvSpPr>
            <p:nvPr/>
          </p:nvSpPr>
          <p:spPr bwMode="auto">
            <a:xfrm rot="5400000">
              <a:off x="3810000" y="4114800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09" name="AutoShape 22"/>
            <p:cNvSpPr>
              <a:spLocks noChangeArrowheads="1"/>
            </p:cNvSpPr>
            <p:nvPr/>
          </p:nvSpPr>
          <p:spPr bwMode="auto">
            <a:xfrm rot="5400000">
              <a:off x="3200400" y="4125684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0" name="Oval 26"/>
            <p:cNvSpPr>
              <a:spLocks noChangeArrowheads="1"/>
            </p:cNvSpPr>
            <p:nvPr/>
          </p:nvSpPr>
          <p:spPr bwMode="auto">
            <a:xfrm>
              <a:off x="35814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1" name="Oval 25"/>
            <p:cNvSpPr>
              <a:spLocks noChangeArrowheads="1"/>
            </p:cNvSpPr>
            <p:nvPr/>
          </p:nvSpPr>
          <p:spPr bwMode="auto">
            <a:xfrm>
              <a:off x="32766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2" name="Oval 23"/>
            <p:cNvSpPr>
              <a:spLocks noChangeArrowheads="1"/>
            </p:cNvSpPr>
            <p:nvPr/>
          </p:nvSpPr>
          <p:spPr bwMode="auto">
            <a:xfrm>
              <a:off x="38862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13" name="AutoShape 24"/>
            <p:cNvSpPr>
              <a:spLocks noChangeArrowheads="1"/>
            </p:cNvSpPr>
            <p:nvPr/>
          </p:nvSpPr>
          <p:spPr bwMode="auto">
            <a:xfrm rot="5400000">
              <a:off x="3505200" y="4125686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4" name="Oval 18"/>
            <p:cNvSpPr>
              <a:spLocks noChangeArrowheads="1"/>
            </p:cNvSpPr>
            <p:nvPr/>
          </p:nvSpPr>
          <p:spPr bwMode="auto">
            <a:xfrm>
              <a:off x="2971800" y="3886200"/>
              <a:ext cx="1295400" cy="685800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1">
                <a:latin typeface=".VnTime" pitchFamily="34" charset="0"/>
              </a:endParaRPr>
            </a:p>
          </p:txBody>
        </p:sp>
      </p:grpSp>
      <p:sp>
        <p:nvSpPr>
          <p:cNvPr id="16402" name="Oval 17"/>
          <p:cNvSpPr>
            <a:spLocks noChangeArrowheads="1"/>
          </p:cNvSpPr>
          <p:nvPr/>
        </p:nvSpPr>
        <p:spPr bwMode="auto">
          <a:xfrm>
            <a:off x="228600" y="3886200"/>
            <a:ext cx="1295400" cy="68580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  <a:latin typeface=".VnTime" pitchFamily="34" charset="0"/>
            </a:endParaRP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24139" y="4987631"/>
            <a:ext cx="3852574" cy="461665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.VnTime" pitchFamily="34" charset="0"/>
              </a:rPr>
              <a:t>A.</a:t>
            </a:r>
            <a:r>
              <a:rPr lang="en-US" sz="2400" dirty="0">
                <a:solidFill>
                  <a:srgbClr val="FF0000"/>
                </a:solidFill>
                <a:latin typeface=".VnTime" pitchFamily="34" charset="0"/>
              </a:rPr>
              <a:t> I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t’s in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Duc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.VnTime" pitchFamily="34" charset="0"/>
              </a:rPr>
              <a:t>Nhuan</a:t>
            </a:r>
            <a:r>
              <a:rPr lang="en-US" sz="2400" dirty="0" smtClean="0">
                <a:solidFill>
                  <a:srgbClr val="FF0000"/>
                </a:solidFill>
                <a:latin typeface=".VnTime" pitchFamily="34" charset="0"/>
              </a:rPr>
              <a:t> Village.</a:t>
            </a:r>
            <a:endParaRPr lang="en-US" sz="24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28600" y="3886200"/>
            <a:ext cx="1262063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50:50</a:t>
            </a:r>
          </a:p>
        </p:txBody>
      </p:sp>
      <p:pic>
        <p:nvPicPr>
          <p:cNvPr id="4108" name="thinking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2667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biglogo">
            <a:hlinkClick r:id="" action="ppaction://noaction">
              <a:snd r:embed="rId8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89791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3253534" y="3194559"/>
            <a:ext cx="1852267" cy="1465391"/>
            <a:chOff x="5824998" y="1708700"/>
            <a:chExt cx="1638300" cy="1587315"/>
          </a:xfrm>
        </p:grpSpPr>
        <p:pic>
          <p:nvPicPr>
            <p:cNvPr id="34" name="Picture 1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8417" y="2375102"/>
              <a:ext cx="271462" cy="92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Rectangle 34"/>
            <p:cNvSpPr/>
            <p:nvPr/>
          </p:nvSpPr>
          <p:spPr>
            <a:xfrm>
              <a:off x="5824998" y="1708700"/>
              <a:ext cx="1638300" cy="880883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/>
                <a:t>Duc</a:t>
              </a:r>
              <a:r>
                <a:rPr lang="en-US" sz="2800" b="1" dirty="0" smtClean="0"/>
                <a:t> </a:t>
              </a:r>
              <a:r>
                <a:rPr lang="en-US" sz="2800" b="1" dirty="0" err="1" smtClean="0"/>
                <a:t>Nhuan</a:t>
              </a:r>
              <a:r>
                <a:rPr lang="en-US" sz="2800" b="1" dirty="0" smtClean="0"/>
                <a:t> </a:t>
              </a:r>
            </a:p>
            <a:p>
              <a:pPr algn="ctr"/>
              <a:r>
                <a:rPr lang="en-US" sz="2800" b="1" dirty="0" smtClean="0"/>
                <a:t>Village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2240908"/>
      </p:ext>
    </p:extLst>
  </p:cSld>
  <p:clrMapOvr>
    <a:masterClrMapping/>
  </p:clrMapOvr>
  <p:transition spd="slow">
    <p:wipe dir="d"/>
    <p:sndAc>
      <p:stSnd>
        <p:snd r:embed="rId3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5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8"/>
                </p:tgtEl>
              </p:cMediaNode>
            </p:audio>
          </p:childTnLst>
        </p:cTn>
      </p:par>
    </p:tnLst>
    <p:bldLst>
      <p:bldP spid="4099" grpId="0"/>
      <p:bldP spid="4111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56" grpId="0" animBg="1"/>
      <p:bldP spid="5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10082F"/>
              </a:clrFrom>
              <a:clrTo>
                <a:srgbClr val="10082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2700" y="289791"/>
            <a:ext cx="8978900" cy="122237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7700" y="680893"/>
            <a:ext cx="7353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>
                <a:solidFill>
                  <a:srgbClr val="FFFF00"/>
                </a:solidFill>
                <a:latin typeface=".VnTime" pitchFamily="34" charset="0"/>
              </a:rPr>
              <a:t>3</a:t>
            </a:r>
            <a:r>
              <a:rPr lang="en-US" sz="3600" b="1" dirty="0" smtClean="0">
                <a:solidFill>
                  <a:srgbClr val="FFFF00"/>
                </a:solidFill>
                <a:latin typeface=".VnTime" pitchFamily="34" charset="0"/>
              </a:rPr>
              <a:t>. What class are you in?</a:t>
            </a:r>
            <a:endParaRPr lang="en-US" sz="3600" b="1" dirty="0">
              <a:solidFill>
                <a:srgbClr val="FFFF00"/>
              </a:solidFill>
              <a:latin typeface=".VnTime" pitchFamily="34" charset="0"/>
            </a:endParaRPr>
          </a:p>
        </p:txBody>
      </p:sp>
      <p:pic>
        <p:nvPicPr>
          <p:cNvPr id="16388" name="Picture 13" descr="biglogo">
            <a:hlinkClick r:id="" action="ppaction://noaction">
              <a:snd r:embed="rId6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53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91" name="Straight Connector 20"/>
          <p:cNvCxnSpPr>
            <a:cxnSpLocks noChangeShapeType="1"/>
          </p:cNvCxnSpPr>
          <p:nvPr/>
        </p:nvCxnSpPr>
        <p:spPr bwMode="auto">
          <a:xfrm>
            <a:off x="1295400" y="733425"/>
            <a:ext cx="7162800" cy="28575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337994" y="5847586"/>
            <a:ext cx="3754582" cy="609600"/>
          </a:xfrm>
          <a:prstGeom prst="hexagon">
            <a:avLst>
              <a:gd name="adj" fmla="val 61619"/>
              <a:gd name="vf" fmla="val 115470"/>
            </a:avLst>
          </a:prstGeom>
          <a:solidFill>
            <a:srgbClr val="00FF00"/>
          </a:solidFill>
          <a:ln w="38100" cmpd="dbl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smtClean="0">
                <a:solidFill>
                  <a:srgbClr val="FF3300"/>
                </a:solidFill>
                <a:latin typeface=".VnTime" pitchFamily="34" charset="0"/>
              </a:rPr>
              <a:t>C. I’m in Class 4A.</a:t>
            </a:r>
            <a:endParaRPr lang="en-US" sz="2800" dirty="0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368059" y="4987626"/>
            <a:ext cx="3132282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B. </a:t>
            </a:r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S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he’s in Class 4A.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122429" y="5847586"/>
            <a:ext cx="3623542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.VnTime" pitchFamily="34" charset="0"/>
              </a:rPr>
              <a:t>D. 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They’re in Class 4A.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19101" y="5890292"/>
            <a:ext cx="3543300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C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. I’m in Class 4A.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676400" y="3886200"/>
            <a:ext cx="1295400" cy="685800"/>
            <a:chOff x="2971800" y="3886200"/>
            <a:chExt cx="1295400" cy="685800"/>
          </a:xfrm>
        </p:grpSpPr>
        <p:sp>
          <p:nvSpPr>
            <p:cNvPr id="16408" name="AutoShape 27"/>
            <p:cNvSpPr>
              <a:spLocks noChangeArrowheads="1"/>
            </p:cNvSpPr>
            <p:nvPr/>
          </p:nvSpPr>
          <p:spPr bwMode="auto">
            <a:xfrm rot="5400000">
              <a:off x="3810000" y="4114800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09" name="AutoShape 22"/>
            <p:cNvSpPr>
              <a:spLocks noChangeArrowheads="1"/>
            </p:cNvSpPr>
            <p:nvPr/>
          </p:nvSpPr>
          <p:spPr bwMode="auto">
            <a:xfrm rot="5400000">
              <a:off x="3200400" y="4125684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0" name="Oval 26"/>
            <p:cNvSpPr>
              <a:spLocks noChangeArrowheads="1"/>
            </p:cNvSpPr>
            <p:nvPr/>
          </p:nvSpPr>
          <p:spPr bwMode="auto">
            <a:xfrm>
              <a:off x="35814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1" name="Oval 25"/>
            <p:cNvSpPr>
              <a:spLocks noChangeArrowheads="1"/>
            </p:cNvSpPr>
            <p:nvPr/>
          </p:nvSpPr>
          <p:spPr bwMode="auto">
            <a:xfrm>
              <a:off x="32766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2" name="Oval 23"/>
            <p:cNvSpPr>
              <a:spLocks noChangeArrowheads="1"/>
            </p:cNvSpPr>
            <p:nvPr/>
          </p:nvSpPr>
          <p:spPr bwMode="auto">
            <a:xfrm>
              <a:off x="38862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13" name="AutoShape 24"/>
            <p:cNvSpPr>
              <a:spLocks noChangeArrowheads="1"/>
            </p:cNvSpPr>
            <p:nvPr/>
          </p:nvSpPr>
          <p:spPr bwMode="auto">
            <a:xfrm rot="5400000">
              <a:off x="3505200" y="4125686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4" name="Oval 18"/>
            <p:cNvSpPr>
              <a:spLocks noChangeArrowheads="1"/>
            </p:cNvSpPr>
            <p:nvPr/>
          </p:nvSpPr>
          <p:spPr bwMode="auto">
            <a:xfrm>
              <a:off x="2971800" y="3886200"/>
              <a:ext cx="1295400" cy="685800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1">
                <a:latin typeface=".VnTime" pitchFamily="34" charset="0"/>
              </a:endParaRPr>
            </a:p>
          </p:txBody>
        </p:sp>
      </p:grpSp>
      <p:sp>
        <p:nvSpPr>
          <p:cNvPr id="16402" name="Oval 17"/>
          <p:cNvSpPr>
            <a:spLocks noChangeArrowheads="1"/>
          </p:cNvSpPr>
          <p:nvPr/>
        </p:nvSpPr>
        <p:spPr bwMode="auto">
          <a:xfrm>
            <a:off x="228600" y="3886200"/>
            <a:ext cx="1295400" cy="68580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  <a:latin typeface=".VnTime" pitchFamily="34" charset="0"/>
            </a:endParaRP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24139" y="4987631"/>
            <a:ext cx="3638261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.VnTime" pitchFamily="34" charset="0"/>
              </a:rPr>
              <a:t>A.</a:t>
            </a:r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 H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e’s in Class 4A.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28600" y="3886200"/>
            <a:ext cx="1262063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50:50</a:t>
            </a:r>
          </a:p>
        </p:txBody>
      </p:sp>
      <p:pic>
        <p:nvPicPr>
          <p:cNvPr id="4108" name="thinking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2667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biglogo">
            <a:hlinkClick r:id="" action="ppaction://noaction">
              <a:snd r:embed="rId6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89791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1578841"/>
            <a:ext cx="5588000" cy="327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471184"/>
      </p:ext>
    </p:extLst>
  </p:cSld>
  <p:clrMapOvr>
    <a:masterClrMapping/>
  </p:clrMapOvr>
  <p:transition spd="slow">
    <p:wipe dir="d"/>
    <p:sndAc>
      <p:stSnd>
        <p:snd r:embed="rId3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4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8"/>
                </p:tgtEl>
              </p:cMediaNode>
            </p:audio>
          </p:childTnLst>
        </p:cTn>
      </p:par>
    </p:tnLst>
    <p:bldLst>
      <p:bldP spid="4099" grpId="0"/>
      <p:bldP spid="4111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29" grpId="2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10082F"/>
              </a:clrFrom>
              <a:clrTo>
                <a:srgbClr val="10082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2700" y="289791"/>
            <a:ext cx="8978900" cy="122237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7700" y="680893"/>
            <a:ext cx="7353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>
                <a:solidFill>
                  <a:srgbClr val="FFFF00"/>
                </a:solidFill>
                <a:latin typeface=".VnTime" pitchFamily="34" charset="0"/>
              </a:rPr>
              <a:t>4</a:t>
            </a:r>
            <a:r>
              <a:rPr lang="en-US" sz="3600" b="1" dirty="0" smtClean="0">
                <a:solidFill>
                  <a:srgbClr val="FFFF00"/>
                </a:solidFill>
                <a:latin typeface=".VnTime" pitchFamily="34" charset="0"/>
              </a:rPr>
              <a:t>. What class is she in?</a:t>
            </a:r>
            <a:endParaRPr lang="en-US" sz="3600" b="1" dirty="0">
              <a:solidFill>
                <a:srgbClr val="FFFF00"/>
              </a:solidFill>
              <a:latin typeface=".VnTime" pitchFamily="34" charset="0"/>
            </a:endParaRPr>
          </a:p>
        </p:txBody>
      </p:sp>
      <p:pic>
        <p:nvPicPr>
          <p:cNvPr id="16388" name="Picture 13" descr="biglogo">
            <a:hlinkClick r:id="" action="ppaction://noaction">
              <a:snd r:embed="rId6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53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91" name="Straight Connector 20"/>
          <p:cNvCxnSpPr>
            <a:cxnSpLocks noChangeShapeType="1"/>
          </p:cNvCxnSpPr>
          <p:nvPr/>
        </p:nvCxnSpPr>
        <p:spPr bwMode="auto">
          <a:xfrm>
            <a:off x="1295400" y="733425"/>
            <a:ext cx="7162800" cy="28575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4738254" y="5767922"/>
            <a:ext cx="3754582" cy="609600"/>
          </a:xfrm>
          <a:prstGeom prst="hexagon">
            <a:avLst>
              <a:gd name="adj" fmla="val 61619"/>
              <a:gd name="vf" fmla="val 115470"/>
            </a:avLst>
          </a:prstGeom>
          <a:solidFill>
            <a:srgbClr val="00FF00"/>
          </a:solidFill>
          <a:ln w="38100" cmpd="dbl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smtClean="0">
                <a:solidFill>
                  <a:srgbClr val="FF3300"/>
                </a:solidFill>
                <a:latin typeface=".VnTime" pitchFamily="34" charset="0"/>
              </a:rPr>
              <a:t>D. She’ in Class 4B.</a:t>
            </a:r>
            <a:endParaRPr lang="en-US" sz="2800" dirty="0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876800" y="5811112"/>
            <a:ext cx="3525982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D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. </a:t>
            </a:r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S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he’s in Class 4B.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911436" y="4987631"/>
            <a:ext cx="3581400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.VnTime" pitchFamily="34" charset="0"/>
              </a:rPr>
              <a:t>B</a:t>
            </a:r>
            <a:r>
              <a:rPr lang="en-US" sz="2800" b="1" dirty="0" smtClean="0">
                <a:solidFill>
                  <a:srgbClr val="FF0000"/>
                </a:solidFill>
                <a:latin typeface=".VnTime" pitchFamily="34" charset="0"/>
              </a:rPr>
              <a:t>. 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They’re in Class 4B.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19101" y="5890292"/>
            <a:ext cx="3543300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C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. I’m in Class 4B.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676400" y="3886200"/>
            <a:ext cx="1295400" cy="685800"/>
            <a:chOff x="2971800" y="3886200"/>
            <a:chExt cx="1295400" cy="685800"/>
          </a:xfrm>
        </p:grpSpPr>
        <p:sp>
          <p:nvSpPr>
            <p:cNvPr id="16408" name="AutoShape 27"/>
            <p:cNvSpPr>
              <a:spLocks noChangeArrowheads="1"/>
            </p:cNvSpPr>
            <p:nvPr/>
          </p:nvSpPr>
          <p:spPr bwMode="auto">
            <a:xfrm rot="5400000">
              <a:off x="3810000" y="4114800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09" name="AutoShape 22"/>
            <p:cNvSpPr>
              <a:spLocks noChangeArrowheads="1"/>
            </p:cNvSpPr>
            <p:nvPr/>
          </p:nvSpPr>
          <p:spPr bwMode="auto">
            <a:xfrm rot="5400000">
              <a:off x="3200400" y="4125684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0" name="Oval 26"/>
            <p:cNvSpPr>
              <a:spLocks noChangeArrowheads="1"/>
            </p:cNvSpPr>
            <p:nvPr/>
          </p:nvSpPr>
          <p:spPr bwMode="auto">
            <a:xfrm>
              <a:off x="35814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1" name="Oval 25"/>
            <p:cNvSpPr>
              <a:spLocks noChangeArrowheads="1"/>
            </p:cNvSpPr>
            <p:nvPr/>
          </p:nvSpPr>
          <p:spPr bwMode="auto">
            <a:xfrm>
              <a:off x="32766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2" name="Oval 23"/>
            <p:cNvSpPr>
              <a:spLocks noChangeArrowheads="1"/>
            </p:cNvSpPr>
            <p:nvPr/>
          </p:nvSpPr>
          <p:spPr bwMode="auto">
            <a:xfrm>
              <a:off x="38862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13" name="AutoShape 24"/>
            <p:cNvSpPr>
              <a:spLocks noChangeArrowheads="1"/>
            </p:cNvSpPr>
            <p:nvPr/>
          </p:nvSpPr>
          <p:spPr bwMode="auto">
            <a:xfrm rot="5400000">
              <a:off x="3505200" y="4125686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4" name="Oval 18"/>
            <p:cNvSpPr>
              <a:spLocks noChangeArrowheads="1"/>
            </p:cNvSpPr>
            <p:nvPr/>
          </p:nvSpPr>
          <p:spPr bwMode="auto">
            <a:xfrm>
              <a:off x="2971800" y="3886200"/>
              <a:ext cx="1295400" cy="685800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1">
                <a:latin typeface=".VnTime" pitchFamily="34" charset="0"/>
              </a:endParaRPr>
            </a:p>
          </p:txBody>
        </p:sp>
      </p:grpSp>
      <p:sp>
        <p:nvSpPr>
          <p:cNvPr id="16402" name="Oval 17"/>
          <p:cNvSpPr>
            <a:spLocks noChangeArrowheads="1"/>
          </p:cNvSpPr>
          <p:nvPr/>
        </p:nvSpPr>
        <p:spPr bwMode="auto">
          <a:xfrm>
            <a:off x="228600" y="3886200"/>
            <a:ext cx="1295400" cy="68580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  <a:latin typeface=".VnTime" pitchFamily="34" charset="0"/>
            </a:endParaRP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24139" y="4987631"/>
            <a:ext cx="3638261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.VnTime" pitchFamily="34" charset="0"/>
              </a:rPr>
              <a:t>A.</a:t>
            </a:r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 H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e’s in Class 4B.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28600" y="3886200"/>
            <a:ext cx="1262063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50:50</a:t>
            </a:r>
          </a:p>
        </p:txBody>
      </p:sp>
      <p:pic>
        <p:nvPicPr>
          <p:cNvPr id="4108" name="thinking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2667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biglogo">
            <a:hlinkClick r:id="" action="ppaction://noaction">
              <a:snd r:embed="rId6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89791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90770"/>
            <a:ext cx="5157066" cy="3341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159690"/>
      </p:ext>
    </p:extLst>
  </p:cSld>
  <p:clrMapOvr>
    <a:masterClrMapping/>
  </p:clrMapOvr>
  <p:transition spd="slow">
    <p:wipe dir="d"/>
    <p:sndAc>
      <p:stSnd>
        <p:snd r:embed="rId3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4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8"/>
                </p:tgtEl>
              </p:cMediaNode>
            </p:audio>
          </p:childTnLst>
        </p:cTn>
      </p:par>
    </p:tnLst>
    <p:bldLst>
      <p:bldP spid="4099" grpId="0"/>
      <p:bldP spid="4111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10082F"/>
              </a:clrFrom>
              <a:clrTo>
                <a:srgbClr val="10082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2700" y="289791"/>
            <a:ext cx="8978900" cy="1222375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7700" y="680893"/>
            <a:ext cx="7353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>
                <a:solidFill>
                  <a:srgbClr val="FFFF00"/>
                </a:solidFill>
                <a:latin typeface=".VnTime" pitchFamily="34" charset="0"/>
              </a:rPr>
              <a:t>5</a:t>
            </a:r>
            <a:r>
              <a:rPr lang="en-US" sz="3600" b="1" dirty="0" smtClean="0">
                <a:solidFill>
                  <a:srgbClr val="FFFF00"/>
                </a:solidFill>
                <a:latin typeface=".VnTime" pitchFamily="34" charset="0"/>
              </a:rPr>
              <a:t>. What class is he in?</a:t>
            </a:r>
            <a:endParaRPr lang="en-US" sz="3600" b="1" dirty="0">
              <a:solidFill>
                <a:srgbClr val="FFFF00"/>
              </a:solidFill>
              <a:latin typeface=".VnTime" pitchFamily="34" charset="0"/>
            </a:endParaRPr>
          </a:p>
        </p:txBody>
      </p:sp>
      <p:pic>
        <p:nvPicPr>
          <p:cNvPr id="16388" name="Picture 13" descr="biglogo">
            <a:hlinkClick r:id="" action="ppaction://noaction">
              <a:snd r:embed="rId6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53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91" name="Straight Connector 20"/>
          <p:cNvCxnSpPr>
            <a:cxnSpLocks noChangeShapeType="1"/>
          </p:cNvCxnSpPr>
          <p:nvPr/>
        </p:nvCxnSpPr>
        <p:spPr bwMode="auto">
          <a:xfrm>
            <a:off x="1295400" y="733425"/>
            <a:ext cx="7162800" cy="28575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242455" y="4987631"/>
            <a:ext cx="3754582" cy="609600"/>
          </a:xfrm>
          <a:prstGeom prst="hexagon">
            <a:avLst>
              <a:gd name="adj" fmla="val 61619"/>
              <a:gd name="vf" fmla="val 115470"/>
            </a:avLst>
          </a:prstGeom>
          <a:solidFill>
            <a:srgbClr val="00FF00"/>
          </a:solidFill>
          <a:ln w="38100" cmpd="dbl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>
                <a:solidFill>
                  <a:srgbClr val="FF3300"/>
                </a:solidFill>
                <a:latin typeface=".VnTime" pitchFamily="34" charset="0"/>
              </a:rPr>
              <a:t>A</a:t>
            </a:r>
            <a:r>
              <a:rPr lang="en-US" sz="2800" dirty="0" smtClean="0">
                <a:solidFill>
                  <a:srgbClr val="FF3300"/>
                </a:solidFill>
                <a:latin typeface=".VnTime" pitchFamily="34" charset="0"/>
              </a:rPr>
              <a:t>. </a:t>
            </a:r>
            <a:r>
              <a:rPr lang="en-US" sz="2800" dirty="0">
                <a:solidFill>
                  <a:srgbClr val="FF3300"/>
                </a:solidFill>
                <a:latin typeface=".VnTime" pitchFamily="34" charset="0"/>
              </a:rPr>
              <a:t>H</a:t>
            </a:r>
            <a:r>
              <a:rPr lang="en-US" sz="2800" dirty="0" smtClean="0">
                <a:solidFill>
                  <a:srgbClr val="FF3300"/>
                </a:solidFill>
                <a:latin typeface=".VnTime" pitchFamily="34" charset="0"/>
              </a:rPr>
              <a:t>e’ in Class 4C.</a:t>
            </a:r>
            <a:endParaRPr lang="en-US" sz="2800" dirty="0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911436" y="5854302"/>
            <a:ext cx="3525982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D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. </a:t>
            </a:r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S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he’s in Class 4C.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911436" y="4987631"/>
            <a:ext cx="3581400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.VnTime" pitchFamily="34" charset="0"/>
              </a:rPr>
              <a:t>B</a:t>
            </a:r>
            <a:r>
              <a:rPr lang="en-US" sz="2800" b="1" dirty="0" smtClean="0">
                <a:solidFill>
                  <a:srgbClr val="FF0000"/>
                </a:solidFill>
                <a:latin typeface=".VnTime" pitchFamily="34" charset="0"/>
              </a:rPr>
              <a:t>. 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They’re in Class 4C.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19101" y="5890292"/>
            <a:ext cx="3543300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C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. I’m in Class 4C.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676400" y="3886200"/>
            <a:ext cx="1295400" cy="685800"/>
            <a:chOff x="2971800" y="3886200"/>
            <a:chExt cx="1295400" cy="685800"/>
          </a:xfrm>
        </p:grpSpPr>
        <p:sp>
          <p:nvSpPr>
            <p:cNvPr id="16408" name="AutoShape 27"/>
            <p:cNvSpPr>
              <a:spLocks noChangeArrowheads="1"/>
            </p:cNvSpPr>
            <p:nvPr/>
          </p:nvSpPr>
          <p:spPr bwMode="auto">
            <a:xfrm rot="5400000">
              <a:off x="3810000" y="4114800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09" name="AutoShape 22"/>
            <p:cNvSpPr>
              <a:spLocks noChangeArrowheads="1"/>
            </p:cNvSpPr>
            <p:nvPr/>
          </p:nvSpPr>
          <p:spPr bwMode="auto">
            <a:xfrm rot="5400000">
              <a:off x="3200400" y="4125684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0" name="Oval 26"/>
            <p:cNvSpPr>
              <a:spLocks noChangeArrowheads="1"/>
            </p:cNvSpPr>
            <p:nvPr/>
          </p:nvSpPr>
          <p:spPr bwMode="auto">
            <a:xfrm>
              <a:off x="35814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1" name="Oval 25"/>
            <p:cNvSpPr>
              <a:spLocks noChangeArrowheads="1"/>
            </p:cNvSpPr>
            <p:nvPr/>
          </p:nvSpPr>
          <p:spPr bwMode="auto">
            <a:xfrm>
              <a:off x="32766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2" name="Oval 23"/>
            <p:cNvSpPr>
              <a:spLocks noChangeArrowheads="1"/>
            </p:cNvSpPr>
            <p:nvPr/>
          </p:nvSpPr>
          <p:spPr bwMode="auto">
            <a:xfrm>
              <a:off x="3886200" y="39624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13" name="AutoShape 24"/>
            <p:cNvSpPr>
              <a:spLocks noChangeArrowheads="1"/>
            </p:cNvSpPr>
            <p:nvPr/>
          </p:nvSpPr>
          <p:spPr bwMode="auto">
            <a:xfrm rot="5400000">
              <a:off x="3505200" y="4125686"/>
              <a:ext cx="304800" cy="304800"/>
            </a:xfrm>
            <a:prstGeom prst="flowChartDisplay">
              <a:avLst/>
            </a:prstGeom>
            <a:solidFill>
              <a:srgbClr val="0000FF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b="1">
                <a:latin typeface="Century Gothic" pitchFamily="34" charset="0"/>
              </a:endParaRPr>
            </a:p>
          </p:txBody>
        </p:sp>
        <p:sp>
          <p:nvSpPr>
            <p:cNvPr id="16414" name="Oval 18"/>
            <p:cNvSpPr>
              <a:spLocks noChangeArrowheads="1"/>
            </p:cNvSpPr>
            <p:nvPr/>
          </p:nvSpPr>
          <p:spPr bwMode="auto">
            <a:xfrm>
              <a:off x="2971800" y="3886200"/>
              <a:ext cx="1295400" cy="685800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1">
                <a:latin typeface=".VnTime" pitchFamily="34" charset="0"/>
              </a:endParaRPr>
            </a:p>
          </p:txBody>
        </p:sp>
      </p:grpSp>
      <p:sp>
        <p:nvSpPr>
          <p:cNvPr id="16402" name="Oval 17"/>
          <p:cNvSpPr>
            <a:spLocks noChangeArrowheads="1"/>
          </p:cNvSpPr>
          <p:nvPr/>
        </p:nvSpPr>
        <p:spPr bwMode="auto">
          <a:xfrm>
            <a:off x="228600" y="3886200"/>
            <a:ext cx="1295400" cy="68580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1">
              <a:solidFill>
                <a:schemeClr val="bg1"/>
              </a:solidFill>
              <a:latin typeface=".VnTime" pitchFamily="34" charset="0"/>
            </a:endParaRP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14469" y="5014319"/>
            <a:ext cx="3638261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.VnTime" pitchFamily="34" charset="0"/>
              </a:rPr>
              <a:t>A.</a:t>
            </a:r>
            <a:r>
              <a:rPr lang="en-US" sz="2800" dirty="0">
                <a:solidFill>
                  <a:srgbClr val="FF0000"/>
                </a:solidFill>
                <a:latin typeface=".VnTime" pitchFamily="34" charset="0"/>
              </a:rPr>
              <a:t> H</a:t>
            </a:r>
            <a:r>
              <a:rPr lang="en-US" sz="2800" dirty="0" smtClean="0">
                <a:solidFill>
                  <a:srgbClr val="FF0000"/>
                </a:solidFill>
                <a:latin typeface=".VnTime" pitchFamily="34" charset="0"/>
              </a:rPr>
              <a:t>e’s in Class 4C.</a:t>
            </a:r>
            <a:endParaRPr lang="en-US" sz="2800" dirty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28600" y="3886200"/>
            <a:ext cx="1262063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Garamond" pitchFamily="18" charset="0"/>
              </a:rPr>
              <a:t>50:50</a:t>
            </a:r>
          </a:p>
        </p:txBody>
      </p:sp>
      <p:pic>
        <p:nvPicPr>
          <p:cNvPr id="4108" name="thinking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2667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biglogo">
            <a:hlinkClick r:id="" action="ppaction://noaction">
              <a:snd r:embed="rId6" name="millionaire3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89791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76400"/>
            <a:ext cx="5259099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771043"/>
      </p:ext>
    </p:extLst>
  </p:cSld>
  <p:clrMapOvr>
    <a:masterClrMapping/>
  </p:clrMapOvr>
  <p:transition spd="slow">
    <p:wipe dir="d"/>
    <p:sndAc>
      <p:stSnd>
        <p:snd r:embed="rId3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4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8"/>
                </p:tgtEl>
              </p:cMediaNode>
            </p:audio>
          </p:childTnLst>
        </p:cTn>
      </p:par>
    </p:tnLst>
    <p:bldLst>
      <p:bldP spid="4099" grpId="0"/>
      <p:bldP spid="4111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56" grpId="0" animBg="1"/>
      <p:bldP spid="56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finolexblog.com/wp-content/uploads/2012/11/cooking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18207" y="381826"/>
            <a:ext cx="4042930" cy="31242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pres?slideindex=3&amp;slidetitle=PowerPoint Presentation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2705"/>
            <a:ext cx="4267200" cy="30575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2" descr="http://d335hnnegk3szv.cloudfront.net/wp-content/uploads/sites/353/2012/11/kids-swi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07" y="3733800"/>
            <a:ext cx="4042930" cy="277921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33800"/>
            <a:ext cx="4343400" cy="2779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1540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/>
          <p:cNvSpPr/>
          <p:nvPr/>
        </p:nvSpPr>
        <p:spPr>
          <a:xfrm>
            <a:off x="49579" y="1107624"/>
            <a:ext cx="2236421" cy="995422"/>
          </a:xfrm>
          <a:prstGeom prst="flowChartTerminator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7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1268688"/>
            <a:ext cx="65659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you like doing?</a:t>
            </a:r>
            <a:endParaRPr lang="en-US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3333CC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584404"/>
            <a:ext cx="5638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Wednes</a:t>
            </a:r>
            <a:r>
              <a:rPr lang="en-US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day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en-US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November </a:t>
            </a:r>
            <a:r>
              <a:rPr lang="en-US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24</a:t>
            </a:r>
            <a:r>
              <a:rPr lang="en-US" sz="2800" b="1" baseline="3000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</a:t>
            </a:r>
            <a:r>
              <a:rPr lang="en-US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en-US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33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2021. 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3333CC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3126348" y="2259993"/>
            <a:ext cx="533400" cy="608808"/>
          </a:xfrm>
          <a:prstGeom prst="flowChartProcess">
            <a:avLst/>
          </a:prstGeom>
          <a:solidFill>
            <a:srgbClr val="9933FF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L</a:t>
            </a:r>
          </a:p>
        </p:txBody>
      </p:sp>
      <p:sp>
        <p:nvSpPr>
          <p:cNvPr id="10" name="Flowchart: Process 9"/>
          <p:cNvSpPr/>
          <p:nvPr/>
        </p:nvSpPr>
        <p:spPr>
          <a:xfrm rot="286300">
            <a:off x="3805777" y="2238862"/>
            <a:ext cx="533400" cy="608808"/>
          </a:xfrm>
          <a:prstGeom prst="flowChartProcess">
            <a:avLst/>
          </a:prstGeom>
          <a:solidFill>
            <a:srgbClr val="92D05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e</a:t>
            </a:r>
            <a:endParaRPr lang="en-US" sz="4800" dirty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lowchart: Process 10"/>
          <p:cNvSpPr/>
          <p:nvPr/>
        </p:nvSpPr>
        <p:spPr>
          <a:xfrm rot="21391101">
            <a:off x="4502599" y="2238986"/>
            <a:ext cx="533400" cy="608808"/>
          </a:xfrm>
          <a:prstGeom prst="flowChartProcess">
            <a:avLst/>
          </a:prstGeom>
          <a:solidFill>
            <a:srgbClr val="FF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sz="4800" dirty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5793348" y="2239128"/>
            <a:ext cx="533400" cy="608808"/>
          </a:xfrm>
          <a:prstGeom prst="flowChartProcess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n-US" sz="4800" dirty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lowchart: Process 12"/>
          <p:cNvSpPr/>
          <p:nvPr/>
        </p:nvSpPr>
        <p:spPr>
          <a:xfrm rot="263233">
            <a:off x="5177889" y="2238903"/>
            <a:ext cx="533400" cy="608808"/>
          </a:xfrm>
          <a:prstGeom prst="flowChartProcess">
            <a:avLst/>
          </a:prstGeom>
          <a:solidFill>
            <a:srgbClr val="FF33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sz="4800" dirty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lowchart: Process 13"/>
          <p:cNvSpPr/>
          <p:nvPr/>
        </p:nvSpPr>
        <p:spPr>
          <a:xfrm rot="21345079">
            <a:off x="6400035" y="2238917"/>
            <a:ext cx="533400" cy="608808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31442" y="2177732"/>
            <a:ext cx="914400" cy="92333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rgbClr val="808D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ekton" pitchFamily="2" charset="0"/>
                <a:ea typeface="Tekton" pitchFamily="2" charset="0"/>
                <a:cs typeface="Tekton" pitchFamily="2" charset="0"/>
              </a:rPr>
              <a:t>1</a:t>
            </a:r>
          </a:p>
        </p:txBody>
      </p:sp>
      <p:pic>
        <p:nvPicPr>
          <p:cNvPr id="16" name="Picture 15" descr="Book-09-jun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46" y="529838"/>
            <a:ext cx="1295400" cy="57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8" descr="C:\Users\NGOCTHANH\Desktop\anh dep\mc_05030402j_j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46" y="4329246"/>
            <a:ext cx="733425" cy="178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8" descr="C:\Users\NGOCTHANH\Desktop\anh dep\mc_05030402j_j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589" y="4343400"/>
            <a:ext cx="733425" cy="178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C:\Users\NGOCTHANH\Desktop\anh dep\mc_05030402j_j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780" y="4343400"/>
            <a:ext cx="733425" cy="178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 descr="C:\Users\NGOCTHANH\Desktop\anh dep\mc_05030402j_j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47" y="4331595"/>
            <a:ext cx="733425" cy="178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8" descr="C:\Users\NGOCTHANH\Desktop\anh dep\mc_05030402j_j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087" y="4346620"/>
            <a:ext cx="733425" cy="178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457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0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928774"/>
            <a:ext cx="82391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232172"/>
              </p:ext>
            </p:extLst>
          </p:nvPr>
        </p:nvGraphicFramePr>
        <p:xfrm>
          <a:off x="1447800" y="4585902"/>
          <a:ext cx="609600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248689"/>
              </p:ext>
            </p:extLst>
          </p:nvPr>
        </p:nvGraphicFramePr>
        <p:xfrm>
          <a:off x="1447800" y="1325880"/>
          <a:ext cx="6096000" cy="324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800" dirty="0" smtClean="0"/>
                        <a:t>V(</a:t>
                      </a:r>
                      <a:r>
                        <a:rPr lang="en-US" sz="2800" dirty="0" err="1" smtClean="0"/>
                        <a:t>động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từ</a:t>
                      </a:r>
                      <a:r>
                        <a:rPr lang="en-US" sz="2800" baseline="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800" dirty="0" smtClean="0"/>
                        <a:t>V-ING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lowchart: Process 1"/>
          <p:cNvSpPr/>
          <p:nvPr/>
        </p:nvSpPr>
        <p:spPr>
          <a:xfrm>
            <a:off x="651164" y="447839"/>
            <a:ext cx="4953000" cy="762000"/>
          </a:xfrm>
          <a:prstGeom prst="flowChartProcess">
            <a:avLst/>
          </a:prstGeom>
          <a:solidFill>
            <a:srgbClr val="9933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I. Vocabulary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4826" y="20574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swim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73876" y="2580620"/>
            <a:ext cx="102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cook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361332" y="5030299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fly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292926" y="3598146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listen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116280" y="5553519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collect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284500" y="5553519"/>
            <a:ext cx="1702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collect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181600" y="2057400"/>
            <a:ext cx="190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swim</a:t>
            </a:r>
            <a:r>
              <a:rPr lang="en-US" sz="2800" dirty="0" smtClean="0">
                <a:solidFill>
                  <a:srgbClr val="3333CC"/>
                </a:solidFill>
              </a:rPr>
              <a:t>ming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6682" y="2592427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cook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92926" y="3102635"/>
            <a:ext cx="102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read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73832" y="3074926"/>
            <a:ext cx="1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read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6682" y="3598146"/>
            <a:ext cx="1634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listen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797" y="4121366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watch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304558" y="4121366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watch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2240970" y="4644586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play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304558" y="4620190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play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316682" y="5022822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fly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240970" y="6076739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mak</a:t>
            </a:r>
            <a:r>
              <a:rPr lang="en-US" sz="2800" dirty="0" smtClean="0">
                <a:solidFill>
                  <a:srgbClr val="3333CC"/>
                </a:solidFill>
              </a:rPr>
              <a:t>e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354779" y="6090594"/>
            <a:ext cx="15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mak</a:t>
            </a:r>
            <a:r>
              <a:rPr lang="en-US" sz="2800" dirty="0" smtClean="0">
                <a:solidFill>
                  <a:srgbClr val="3333CC"/>
                </a:solidFill>
              </a:rPr>
              <a:t>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827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.a u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77400" y="762000"/>
            <a:ext cx="609600" cy="609600"/>
          </a:xfrm>
          <a:prstGeom prst="rect">
            <a:avLst/>
          </a:prstGeom>
        </p:spPr>
      </p:pic>
      <p:pic>
        <p:nvPicPr>
          <p:cNvPr id="3" name="1BU7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77400" y="2479964"/>
            <a:ext cx="609600" cy="609600"/>
          </a:xfrm>
          <a:prstGeom prst="rect">
            <a:avLst/>
          </a:prstGeom>
        </p:spPr>
      </p:pic>
      <p:pic>
        <p:nvPicPr>
          <p:cNvPr id="4" name="1cU7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06000" y="3886200"/>
            <a:ext cx="609600" cy="609600"/>
          </a:xfrm>
          <a:prstGeom prst="rect">
            <a:avLst/>
          </a:prstGeom>
        </p:spPr>
      </p:pic>
      <p:pic>
        <p:nvPicPr>
          <p:cNvPr id="5" name="1DU7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01200" y="5410200"/>
            <a:ext cx="609600" cy="6096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94256" y="711471"/>
            <a:ext cx="4322928" cy="2962964"/>
            <a:chOff x="20472" y="508543"/>
            <a:chExt cx="4322928" cy="296296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2" y="566382"/>
              <a:ext cx="4322928" cy="290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ounded Rectangular Callout 6"/>
            <p:cNvSpPr/>
            <p:nvPr/>
          </p:nvSpPr>
          <p:spPr>
            <a:xfrm>
              <a:off x="30707" y="508543"/>
              <a:ext cx="4312693" cy="405857"/>
            </a:xfrm>
            <a:prstGeom prst="wedgeRoundRectCallout">
              <a:avLst>
                <a:gd name="adj1" fmla="val -4041"/>
                <a:gd name="adj2" fmla="val 163381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ular Callout 16"/>
            <p:cNvSpPr/>
            <p:nvPr/>
          </p:nvSpPr>
          <p:spPr>
            <a:xfrm>
              <a:off x="1759018" y="2954127"/>
              <a:ext cx="1371600" cy="352761"/>
            </a:xfrm>
            <a:prstGeom prst="wedgeRoundRectCallout">
              <a:avLst>
                <a:gd name="adj1" fmla="val 40735"/>
                <a:gd name="adj2" fmla="val -129174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417184" y="769310"/>
            <a:ext cx="4676775" cy="2895600"/>
            <a:chOff x="4447891" y="589555"/>
            <a:chExt cx="4676775" cy="28956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891" y="589555"/>
              <a:ext cx="4676775" cy="2895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ounded Rectangular Callout 17"/>
            <p:cNvSpPr/>
            <p:nvPr/>
          </p:nvSpPr>
          <p:spPr>
            <a:xfrm>
              <a:off x="4629931" y="769077"/>
              <a:ext cx="3599669" cy="814588"/>
            </a:xfrm>
            <a:custGeom>
              <a:avLst/>
              <a:gdLst>
                <a:gd name="connsiteX0" fmla="*/ 0 w 3599669"/>
                <a:gd name="connsiteY0" fmla="*/ 61495 h 368961"/>
                <a:gd name="connsiteX1" fmla="*/ 61495 w 3599669"/>
                <a:gd name="connsiteY1" fmla="*/ 0 h 368961"/>
                <a:gd name="connsiteX2" fmla="*/ 599945 w 3599669"/>
                <a:gd name="connsiteY2" fmla="*/ 0 h 368961"/>
                <a:gd name="connsiteX3" fmla="*/ 599945 w 3599669"/>
                <a:gd name="connsiteY3" fmla="*/ 0 h 368961"/>
                <a:gd name="connsiteX4" fmla="*/ 1499862 w 3599669"/>
                <a:gd name="connsiteY4" fmla="*/ 0 h 368961"/>
                <a:gd name="connsiteX5" fmla="*/ 3538174 w 3599669"/>
                <a:gd name="connsiteY5" fmla="*/ 0 h 368961"/>
                <a:gd name="connsiteX6" fmla="*/ 3599669 w 3599669"/>
                <a:gd name="connsiteY6" fmla="*/ 61495 h 368961"/>
                <a:gd name="connsiteX7" fmla="*/ 3599669 w 3599669"/>
                <a:gd name="connsiteY7" fmla="*/ 215227 h 368961"/>
                <a:gd name="connsiteX8" fmla="*/ 3599669 w 3599669"/>
                <a:gd name="connsiteY8" fmla="*/ 215227 h 368961"/>
                <a:gd name="connsiteX9" fmla="*/ 3599669 w 3599669"/>
                <a:gd name="connsiteY9" fmla="*/ 307468 h 368961"/>
                <a:gd name="connsiteX10" fmla="*/ 3599669 w 3599669"/>
                <a:gd name="connsiteY10" fmla="*/ 307466 h 368961"/>
                <a:gd name="connsiteX11" fmla="*/ 3538174 w 3599669"/>
                <a:gd name="connsiteY11" fmla="*/ 368961 h 368961"/>
                <a:gd name="connsiteX12" fmla="*/ 1499862 w 3599669"/>
                <a:gd name="connsiteY12" fmla="*/ 368961 h 368961"/>
                <a:gd name="connsiteX13" fmla="*/ 917376 w 3599669"/>
                <a:gd name="connsiteY13" fmla="*/ 773645 h 368961"/>
                <a:gd name="connsiteX14" fmla="*/ 599945 w 3599669"/>
                <a:gd name="connsiteY14" fmla="*/ 368961 h 368961"/>
                <a:gd name="connsiteX15" fmla="*/ 61495 w 3599669"/>
                <a:gd name="connsiteY15" fmla="*/ 368961 h 368961"/>
                <a:gd name="connsiteX16" fmla="*/ 0 w 3599669"/>
                <a:gd name="connsiteY16" fmla="*/ 307466 h 368961"/>
                <a:gd name="connsiteX17" fmla="*/ 0 w 3599669"/>
                <a:gd name="connsiteY17" fmla="*/ 307468 h 368961"/>
                <a:gd name="connsiteX18" fmla="*/ 0 w 3599669"/>
                <a:gd name="connsiteY18" fmla="*/ 215227 h 368961"/>
                <a:gd name="connsiteX19" fmla="*/ 0 w 3599669"/>
                <a:gd name="connsiteY19" fmla="*/ 215227 h 368961"/>
                <a:gd name="connsiteX20" fmla="*/ 0 w 3599669"/>
                <a:gd name="connsiteY20" fmla="*/ 61495 h 368961"/>
                <a:gd name="connsiteX0" fmla="*/ 0 w 3599669"/>
                <a:gd name="connsiteY0" fmla="*/ 61495 h 773645"/>
                <a:gd name="connsiteX1" fmla="*/ 61495 w 3599669"/>
                <a:gd name="connsiteY1" fmla="*/ 0 h 773645"/>
                <a:gd name="connsiteX2" fmla="*/ 599945 w 3599669"/>
                <a:gd name="connsiteY2" fmla="*/ 0 h 773645"/>
                <a:gd name="connsiteX3" fmla="*/ 599945 w 3599669"/>
                <a:gd name="connsiteY3" fmla="*/ 0 h 773645"/>
                <a:gd name="connsiteX4" fmla="*/ 1499862 w 3599669"/>
                <a:gd name="connsiteY4" fmla="*/ 0 h 773645"/>
                <a:gd name="connsiteX5" fmla="*/ 3538174 w 3599669"/>
                <a:gd name="connsiteY5" fmla="*/ 0 h 773645"/>
                <a:gd name="connsiteX6" fmla="*/ 3599669 w 3599669"/>
                <a:gd name="connsiteY6" fmla="*/ 61495 h 773645"/>
                <a:gd name="connsiteX7" fmla="*/ 3599669 w 3599669"/>
                <a:gd name="connsiteY7" fmla="*/ 215227 h 773645"/>
                <a:gd name="connsiteX8" fmla="*/ 3599669 w 3599669"/>
                <a:gd name="connsiteY8" fmla="*/ 215227 h 773645"/>
                <a:gd name="connsiteX9" fmla="*/ 3599669 w 3599669"/>
                <a:gd name="connsiteY9" fmla="*/ 307468 h 773645"/>
                <a:gd name="connsiteX10" fmla="*/ 3599669 w 3599669"/>
                <a:gd name="connsiteY10" fmla="*/ 307466 h 773645"/>
                <a:gd name="connsiteX11" fmla="*/ 3538174 w 3599669"/>
                <a:gd name="connsiteY11" fmla="*/ 368961 h 773645"/>
                <a:gd name="connsiteX12" fmla="*/ 1499862 w 3599669"/>
                <a:gd name="connsiteY12" fmla="*/ 368961 h 773645"/>
                <a:gd name="connsiteX13" fmla="*/ 917376 w 3599669"/>
                <a:gd name="connsiteY13" fmla="*/ 773645 h 773645"/>
                <a:gd name="connsiteX14" fmla="*/ 995730 w 3599669"/>
                <a:gd name="connsiteY14" fmla="*/ 368961 h 773645"/>
                <a:gd name="connsiteX15" fmla="*/ 61495 w 3599669"/>
                <a:gd name="connsiteY15" fmla="*/ 368961 h 773645"/>
                <a:gd name="connsiteX16" fmla="*/ 0 w 3599669"/>
                <a:gd name="connsiteY16" fmla="*/ 307466 h 773645"/>
                <a:gd name="connsiteX17" fmla="*/ 0 w 3599669"/>
                <a:gd name="connsiteY17" fmla="*/ 307468 h 773645"/>
                <a:gd name="connsiteX18" fmla="*/ 0 w 3599669"/>
                <a:gd name="connsiteY18" fmla="*/ 215227 h 773645"/>
                <a:gd name="connsiteX19" fmla="*/ 0 w 3599669"/>
                <a:gd name="connsiteY19" fmla="*/ 215227 h 773645"/>
                <a:gd name="connsiteX20" fmla="*/ 0 w 3599669"/>
                <a:gd name="connsiteY20" fmla="*/ 61495 h 773645"/>
                <a:gd name="connsiteX0" fmla="*/ 0 w 3599669"/>
                <a:gd name="connsiteY0" fmla="*/ 61495 h 814588"/>
                <a:gd name="connsiteX1" fmla="*/ 61495 w 3599669"/>
                <a:gd name="connsiteY1" fmla="*/ 0 h 814588"/>
                <a:gd name="connsiteX2" fmla="*/ 599945 w 3599669"/>
                <a:gd name="connsiteY2" fmla="*/ 0 h 814588"/>
                <a:gd name="connsiteX3" fmla="*/ 599945 w 3599669"/>
                <a:gd name="connsiteY3" fmla="*/ 0 h 814588"/>
                <a:gd name="connsiteX4" fmla="*/ 1499862 w 3599669"/>
                <a:gd name="connsiteY4" fmla="*/ 0 h 814588"/>
                <a:gd name="connsiteX5" fmla="*/ 3538174 w 3599669"/>
                <a:gd name="connsiteY5" fmla="*/ 0 h 814588"/>
                <a:gd name="connsiteX6" fmla="*/ 3599669 w 3599669"/>
                <a:gd name="connsiteY6" fmla="*/ 61495 h 814588"/>
                <a:gd name="connsiteX7" fmla="*/ 3599669 w 3599669"/>
                <a:gd name="connsiteY7" fmla="*/ 215227 h 814588"/>
                <a:gd name="connsiteX8" fmla="*/ 3599669 w 3599669"/>
                <a:gd name="connsiteY8" fmla="*/ 215227 h 814588"/>
                <a:gd name="connsiteX9" fmla="*/ 3599669 w 3599669"/>
                <a:gd name="connsiteY9" fmla="*/ 307468 h 814588"/>
                <a:gd name="connsiteX10" fmla="*/ 3599669 w 3599669"/>
                <a:gd name="connsiteY10" fmla="*/ 307466 h 814588"/>
                <a:gd name="connsiteX11" fmla="*/ 3538174 w 3599669"/>
                <a:gd name="connsiteY11" fmla="*/ 368961 h 814588"/>
                <a:gd name="connsiteX12" fmla="*/ 1499862 w 3599669"/>
                <a:gd name="connsiteY12" fmla="*/ 368961 h 814588"/>
                <a:gd name="connsiteX13" fmla="*/ 780898 w 3599669"/>
                <a:gd name="connsiteY13" fmla="*/ 814588 h 814588"/>
                <a:gd name="connsiteX14" fmla="*/ 995730 w 3599669"/>
                <a:gd name="connsiteY14" fmla="*/ 368961 h 814588"/>
                <a:gd name="connsiteX15" fmla="*/ 61495 w 3599669"/>
                <a:gd name="connsiteY15" fmla="*/ 368961 h 814588"/>
                <a:gd name="connsiteX16" fmla="*/ 0 w 3599669"/>
                <a:gd name="connsiteY16" fmla="*/ 307466 h 814588"/>
                <a:gd name="connsiteX17" fmla="*/ 0 w 3599669"/>
                <a:gd name="connsiteY17" fmla="*/ 307468 h 814588"/>
                <a:gd name="connsiteX18" fmla="*/ 0 w 3599669"/>
                <a:gd name="connsiteY18" fmla="*/ 215227 h 814588"/>
                <a:gd name="connsiteX19" fmla="*/ 0 w 3599669"/>
                <a:gd name="connsiteY19" fmla="*/ 215227 h 814588"/>
                <a:gd name="connsiteX20" fmla="*/ 0 w 3599669"/>
                <a:gd name="connsiteY20" fmla="*/ 61495 h 81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99669" h="814588">
                  <a:moveTo>
                    <a:pt x="0" y="61495"/>
                  </a:moveTo>
                  <a:cubicBezTo>
                    <a:pt x="0" y="27532"/>
                    <a:pt x="27532" y="0"/>
                    <a:pt x="61495" y="0"/>
                  </a:cubicBezTo>
                  <a:lnTo>
                    <a:pt x="599945" y="0"/>
                  </a:lnTo>
                  <a:lnTo>
                    <a:pt x="599945" y="0"/>
                  </a:lnTo>
                  <a:lnTo>
                    <a:pt x="1499862" y="0"/>
                  </a:lnTo>
                  <a:lnTo>
                    <a:pt x="3538174" y="0"/>
                  </a:lnTo>
                  <a:cubicBezTo>
                    <a:pt x="3572137" y="0"/>
                    <a:pt x="3599669" y="27532"/>
                    <a:pt x="3599669" y="61495"/>
                  </a:cubicBezTo>
                  <a:lnTo>
                    <a:pt x="3599669" y="215227"/>
                  </a:lnTo>
                  <a:lnTo>
                    <a:pt x="3599669" y="215227"/>
                  </a:lnTo>
                  <a:lnTo>
                    <a:pt x="3599669" y="307468"/>
                  </a:lnTo>
                  <a:lnTo>
                    <a:pt x="3599669" y="307466"/>
                  </a:lnTo>
                  <a:cubicBezTo>
                    <a:pt x="3599669" y="341429"/>
                    <a:pt x="3572137" y="368961"/>
                    <a:pt x="3538174" y="368961"/>
                  </a:cubicBezTo>
                  <a:lnTo>
                    <a:pt x="1499862" y="368961"/>
                  </a:lnTo>
                  <a:lnTo>
                    <a:pt x="780898" y="814588"/>
                  </a:lnTo>
                  <a:lnTo>
                    <a:pt x="995730" y="368961"/>
                  </a:lnTo>
                  <a:lnTo>
                    <a:pt x="61495" y="368961"/>
                  </a:lnTo>
                  <a:cubicBezTo>
                    <a:pt x="27532" y="368961"/>
                    <a:pt x="0" y="341429"/>
                    <a:pt x="0" y="307466"/>
                  </a:cubicBezTo>
                  <a:lnTo>
                    <a:pt x="0" y="307468"/>
                  </a:lnTo>
                  <a:lnTo>
                    <a:pt x="0" y="215227"/>
                  </a:lnTo>
                  <a:lnTo>
                    <a:pt x="0" y="215227"/>
                  </a:lnTo>
                  <a:lnTo>
                    <a:pt x="0" y="61495"/>
                  </a:lnTo>
                  <a:close/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ular Callout 19"/>
            <p:cNvSpPr/>
            <p:nvPr/>
          </p:nvSpPr>
          <p:spPr>
            <a:xfrm>
              <a:off x="6324600" y="1195219"/>
              <a:ext cx="2133600" cy="352761"/>
            </a:xfrm>
            <a:prstGeom prst="wedgeRoundRectCallout">
              <a:avLst>
                <a:gd name="adj1" fmla="val -44340"/>
                <a:gd name="adj2" fmla="val 91350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707" y="3733800"/>
            <a:ext cx="4386477" cy="3124200"/>
            <a:chOff x="30707" y="3733800"/>
            <a:chExt cx="4386477" cy="31242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07" y="3733800"/>
              <a:ext cx="4386477" cy="3088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ounded Rectangular Callout 22"/>
            <p:cNvSpPr/>
            <p:nvPr/>
          </p:nvSpPr>
          <p:spPr>
            <a:xfrm>
              <a:off x="914401" y="3886200"/>
              <a:ext cx="1617210" cy="352761"/>
            </a:xfrm>
            <a:prstGeom prst="wedgeRoundRectCallout">
              <a:avLst>
                <a:gd name="adj1" fmla="val -33064"/>
                <a:gd name="adj2" fmla="val 195809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ular Callout 23"/>
            <p:cNvSpPr/>
            <p:nvPr/>
          </p:nvSpPr>
          <p:spPr>
            <a:xfrm>
              <a:off x="685801" y="6089867"/>
              <a:ext cx="3581399" cy="768133"/>
            </a:xfrm>
            <a:custGeom>
              <a:avLst/>
              <a:gdLst>
                <a:gd name="connsiteX0" fmla="*/ 0 w 3731384"/>
                <a:gd name="connsiteY0" fmla="*/ 67644 h 405857"/>
                <a:gd name="connsiteX1" fmla="*/ 67644 w 3731384"/>
                <a:gd name="connsiteY1" fmla="*/ 0 h 405857"/>
                <a:gd name="connsiteX2" fmla="*/ 2176641 w 3731384"/>
                <a:gd name="connsiteY2" fmla="*/ 0 h 405857"/>
                <a:gd name="connsiteX3" fmla="*/ 2588349 w 3731384"/>
                <a:gd name="connsiteY3" fmla="*/ -362276 h 405857"/>
                <a:gd name="connsiteX4" fmla="*/ 3109487 w 3731384"/>
                <a:gd name="connsiteY4" fmla="*/ 0 h 405857"/>
                <a:gd name="connsiteX5" fmla="*/ 3663740 w 3731384"/>
                <a:gd name="connsiteY5" fmla="*/ 0 h 405857"/>
                <a:gd name="connsiteX6" fmla="*/ 3731384 w 3731384"/>
                <a:gd name="connsiteY6" fmla="*/ 67644 h 405857"/>
                <a:gd name="connsiteX7" fmla="*/ 3731384 w 3731384"/>
                <a:gd name="connsiteY7" fmla="*/ 67643 h 405857"/>
                <a:gd name="connsiteX8" fmla="*/ 3731384 w 3731384"/>
                <a:gd name="connsiteY8" fmla="*/ 67643 h 405857"/>
                <a:gd name="connsiteX9" fmla="*/ 3731384 w 3731384"/>
                <a:gd name="connsiteY9" fmla="*/ 169107 h 405857"/>
                <a:gd name="connsiteX10" fmla="*/ 3731384 w 3731384"/>
                <a:gd name="connsiteY10" fmla="*/ 338213 h 405857"/>
                <a:gd name="connsiteX11" fmla="*/ 3663740 w 3731384"/>
                <a:gd name="connsiteY11" fmla="*/ 405857 h 405857"/>
                <a:gd name="connsiteX12" fmla="*/ 3109487 w 3731384"/>
                <a:gd name="connsiteY12" fmla="*/ 405857 h 405857"/>
                <a:gd name="connsiteX13" fmla="*/ 2176641 w 3731384"/>
                <a:gd name="connsiteY13" fmla="*/ 405857 h 405857"/>
                <a:gd name="connsiteX14" fmla="*/ 2176641 w 3731384"/>
                <a:gd name="connsiteY14" fmla="*/ 405857 h 405857"/>
                <a:gd name="connsiteX15" fmla="*/ 67644 w 3731384"/>
                <a:gd name="connsiteY15" fmla="*/ 405857 h 405857"/>
                <a:gd name="connsiteX16" fmla="*/ 0 w 3731384"/>
                <a:gd name="connsiteY16" fmla="*/ 338213 h 405857"/>
                <a:gd name="connsiteX17" fmla="*/ 0 w 3731384"/>
                <a:gd name="connsiteY17" fmla="*/ 169107 h 405857"/>
                <a:gd name="connsiteX18" fmla="*/ 0 w 3731384"/>
                <a:gd name="connsiteY18" fmla="*/ 67643 h 405857"/>
                <a:gd name="connsiteX19" fmla="*/ 0 w 3731384"/>
                <a:gd name="connsiteY19" fmla="*/ 67643 h 405857"/>
                <a:gd name="connsiteX20" fmla="*/ 0 w 3731384"/>
                <a:gd name="connsiteY20" fmla="*/ 67644 h 405857"/>
                <a:gd name="connsiteX0" fmla="*/ 0 w 3731384"/>
                <a:gd name="connsiteY0" fmla="*/ 429920 h 768133"/>
                <a:gd name="connsiteX1" fmla="*/ 67644 w 3731384"/>
                <a:gd name="connsiteY1" fmla="*/ 362276 h 768133"/>
                <a:gd name="connsiteX2" fmla="*/ 2176641 w 3731384"/>
                <a:gd name="connsiteY2" fmla="*/ 362276 h 768133"/>
                <a:gd name="connsiteX3" fmla="*/ 2588349 w 3731384"/>
                <a:gd name="connsiteY3" fmla="*/ 0 h 768133"/>
                <a:gd name="connsiteX4" fmla="*/ 2399804 w 3731384"/>
                <a:gd name="connsiteY4" fmla="*/ 348628 h 768133"/>
                <a:gd name="connsiteX5" fmla="*/ 3663740 w 3731384"/>
                <a:gd name="connsiteY5" fmla="*/ 362276 h 768133"/>
                <a:gd name="connsiteX6" fmla="*/ 3731384 w 3731384"/>
                <a:gd name="connsiteY6" fmla="*/ 429920 h 768133"/>
                <a:gd name="connsiteX7" fmla="*/ 3731384 w 3731384"/>
                <a:gd name="connsiteY7" fmla="*/ 429919 h 768133"/>
                <a:gd name="connsiteX8" fmla="*/ 3731384 w 3731384"/>
                <a:gd name="connsiteY8" fmla="*/ 429919 h 768133"/>
                <a:gd name="connsiteX9" fmla="*/ 3731384 w 3731384"/>
                <a:gd name="connsiteY9" fmla="*/ 531383 h 768133"/>
                <a:gd name="connsiteX10" fmla="*/ 3731384 w 3731384"/>
                <a:gd name="connsiteY10" fmla="*/ 700489 h 768133"/>
                <a:gd name="connsiteX11" fmla="*/ 3663740 w 3731384"/>
                <a:gd name="connsiteY11" fmla="*/ 768133 h 768133"/>
                <a:gd name="connsiteX12" fmla="*/ 3109487 w 3731384"/>
                <a:gd name="connsiteY12" fmla="*/ 768133 h 768133"/>
                <a:gd name="connsiteX13" fmla="*/ 2176641 w 3731384"/>
                <a:gd name="connsiteY13" fmla="*/ 768133 h 768133"/>
                <a:gd name="connsiteX14" fmla="*/ 2176641 w 3731384"/>
                <a:gd name="connsiteY14" fmla="*/ 768133 h 768133"/>
                <a:gd name="connsiteX15" fmla="*/ 67644 w 3731384"/>
                <a:gd name="connsiteY15" fmla="*/ 768133 h 768133"/>
                <a:gd name="connsiteX16" fmla="*/ 0 w 3731384"/>
                <a:gd name="connsiteY16" fmla="*/ 700489 h 768133"/>
                <a:gd name="connsiteX17" fmla="*/ 0 w 3731384"/>
                <a:gd name="connsiteY17" fmla="*/ 531383 h 768133"/>
                <a:gd name="connsiteX18" fmla="*/ 0 w 3731384"/>
                <a:gd name="connsiteY18" fmla="*/ 429919 h 768133"/>
                <a:gd name="connsiteX19" fmla="*/ 0 w 3731384"/>
                <a:gd name="connsiteY19" fmla="*/ 429919 h 768133"/>
                <a:gd name="connsiteX20" fmla="*/ 0 w 3731384"/>
                <a:gd name="connsiteY20" fmla="*/ 429920 h 76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31384" h="768133">
                  <a:moveTo>
                    <a:pt x="0" y="429920"/>
                  </a:moveTo>
                  <a:cubicBezTo>
                    <a:pt x="0" y="392561"/>
                    <a:pt x="30285" y="362276"/>
                    <a:pt x="67644" y="362276"/>
                  </a:cubicBezTo>
                  <a:lnTo>
                    <a:pt x="2176641" y="362276"/>
                  </a:lnTo>
                  <a:lnTo>
                    <a:pt x="2588349" y="0"/>
                  </a:lnTo>
                  <a:lnTo>
                    <a:pt x="2399804" y="348628"/>
                  </a:lnTo>
                  <a:cubicBezTo>
                    <a:pt x="2584555" y="348628"/>
                    <a:pt x="3478989" y="362276"/>
                    <a:pt x="3663740" y="362276"/>
                  </a:cubicBezTo>
                  <a:cubicBezTo>
                    <a:pt x="3701099" y="362276"/>
                    <a:pt x="3731384" y="392561"/>
                    <a:pt x="3731384" y="429920"/>
                  </a:cubicBezTo>
                  <a:lnTo>
                    <a:pt x="3731384" y="429919"/>
                  </a:lnTo>
                  <a:lnTo>
                    <a:pt x="3731384" y="429919"/>
                  </a:lnTo>
                  <a:lnTo>
                    <a:pt x="3731384" y="531383"/>
                  </a:lnTo>
                  <a:lnTo>
                    <a:pt x="3731384" y="700489"/>
                  </a:lnTo>
                  <a:cubicBezTo>
                    <a:pt x="3731384" y="737848"/>
                    <a:pt x="3701099" y="768133"/>
                    <a:pt x="3663740" y="768133"/>
                  </a:cubicBezTo>
                  <a:lnTo>
                    <a:pt x="3109487" y="768133"/>
                  </a:lnTo>
                  <a:lnTo>
                    <a:pt x="2176641" y="768133"/>
                  </a:lnTo>
                  <a:lnTo>
                    <a:pt x="2176641" y="768133"/>
                  </a:lnTo>
                  <a:lnTo>
                    <a:pt x="67644" y="768133"/>
                  </a:lnTo>
                  <a:cubicBezTo>
                    <a:pt x="30285" y="768133"/>
                    <a:pt x="0" y="737848"/>
                    <a:pt x="0" y="700489"/>
                  </a:cubicBezTo>
                  <a:lnTo>
                    <a:pt x="0" y="531383"/>
                  </a:lnTo>
                  <a:lnTo>
                    <a:pt x="0" y="429919"/>
                  </a:lnTo>
                  <a:lnTo>
                    <a:pt x="0" y="429919"/>
                  </a:lnTo>
                  <a:lnTo>
                    <a:pt x="0" y="429920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76750" y="3733800"/>
            <a:ext cx="4667250" cy="3088943"/>
            <a:chOff x="4476750" y="3733800"/>
            <a:chExt cx="4667250" cy="3088943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0" y="3733800"/>
              <a:ext cx="4667250" cy="3088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Rounded Rectangular Callout 24"/>
            <p:cNvSpPr/>
            <p:nvPr/>
          </p:nvSpPr>
          <p:spPr>
            <a:xfrm>
              <a:off x="5871949" y="3819943"/>
              <a:ext cx="2814851" cy="838728"/>
            </a:xfrm>
            <a:custGeom>
              <a:avLst/>
              <a:gdLst>
                <a:gd name="connsiteX0" fmla="*/ 0 w 2814851"/>
                <a:gd name="connsiteY0" fmla="*/ 67644 h 405857"/>
                <a:gd name="connsiteX1" fmla="*/ 67644 w 2814851"/>
                <a:gd name="connsiteY1" fmla="*/ 0 h 405857"/>
                <a:gd name="connsiteX2" fmla="*/ 469142 w 2814851"/>
                <a:gd name="connsiteY2" fmla="*/ 0 h 405857"/>
                <a:gd name="connsiteX3" fmla="*/ 469142 w 2814851"/>
                <a:gd name="connsiteY3" fmla="*/ 0 h 405857"/>
                <a:gd name="connsiteX4" fmla="*/ 1172855 w 2814851"/>
                <a:gd name="connsiteY4" fmla="*/ 0 h 405857"/>
                <a:gd name="connsiteX5" fmla="*/ 2747207 w 2814851"/>
                <a:gd name="connsiteY5" fmla="*/ 0 h 405857"/>
                <a:gd name="connsiteX6" fmla="*/ 2814851 w 2814851"/>
                <a:gd name="connsiteY6" fmla="*/ 67644 h 405857"/>
                <a:gd name="connsiteX7" fmla="*/ 2814851 w 2814851"/>
                <a:gd name="connsiteY7" fmla="*/ 236750 h 405857"/>
                <a:gd name="connsiteX8" fmla="*/ 2814851 w 2814851"/>
                <a:gd name="connsiteY8" fmla="*/ 236750 h 405857"/>
                <a:gd name="connsiteX9" fmla="*/ 2814851 w 2814851"/>
                <a:gd name="connsiteY9" fmla="*/ 338214 h 405857"/>
                <a:gd name="connsiteX10" fmla="*/ 2814851 w 2814851"/>
                <a:gd name="connsiteY10" fmla="*/ 338213 h 405857"/>
                <a:gd name="connsiteX11" fmla="*/ 2747207 w 2814851"/>
                <a:gd name="connsiteY11" fmla="*/ 405857 h 405857"/>
                <a:gd name="connsiteX12" fmla="*/ 1172855 w 2814851"/>
                <a:gd name="connsiteY12" fmla="*/ 405857 h 405857"/>
                <a:gd name="connsiteX13" fmla="*/ 488461 w 2814851"/>
                <a:gd name="connsiteY13" fmla="*/ 838728 h 405857"/>
                <a:gd name="connsiteX14" fmla="*/ 469142 w 2814851"/>
                <a:gd name="connsiteY14" fmla="*/ 405857 h 405857"/>
                <a:gd name="connsiteX15" fmla="*/ 67644 w 2814851"/>
                <a:gd name="connsiteY15" fmla="*/ 405857 h 405857"/>
                <a:gd name="connsiteX16" fmla="*/ 0 w 2814851"/>
                <a:gd name="connsiteY16" fmla="*/ 338213 h 405857"/>
                <a:gd name="connsiteX17" fmla="*/ 0 w 2814851"/>
                <a:gd name="connsiteY17" fmla="*/ 338214 h 405857"/>
                <a:gd name="connsiteX18" fmla="*/ 0 w 2814851"/>
                <a:gd name="connsiteY18" fmla="*/ 236750 h 405857"/>
                <a:gd name="connsiteX19" fmla="*/ 0 w 2814851"/>
                <a:gd name="connsiteY19" fmla="*/ 236750 h 405857"/>
                <a:gd name="connsiteX20" fmla="*/ 0 w 2814851"/>
                <a:gd name="connsiteY20" fmla="*/ 67644 h 405857"/>
                <a:gd name="connsiteX0" fmla="*/ 0 w 2814851"/>
                <a:gd name="connsiteY0" fmla="*/ 67644 h 838728"/>
                <a:gd name="connsiteX1" fmla="*/ 67644 w 2814851"/>
                <a:gd name="connsiteY1" fmla="*/ 0 h 838728"/>
                <a:gd name="connsiteX2" fmla="*/ 469142 w 2814851"/>
                <a:gd name="connsiteY2" fmla="*/ 0 h 838728"/>
                <a:gd name="connsiteX3" fmla="*/ 469142 w 2814851"/>
                <a:gd name="connsiteY3" fmla="*/ 0 h 838728"/>
                <a:gd name="connsiteX4" fmla="*/ 1172855 w 2814851"/>
                <a:gd name="connsiteY4" fmla="*/ 0 h 838728"/>
                <a:gd name="connsiteX5" fmla="*/ 2747207 w 2814851"/>
                <a:gd name="connsiteY5" fmla="*/ 0 h 838728"/>
                <a:gd name="connsiteX6" fmla="*/ 2814851 w 2814851"/>
                <a:gd name="connsiteY6" fmla="*/ 67644 h 838728"/>
                <a:gd name="connsiteX7" fmla="*/ 2814851 w 2814851"/>
                <a:gd name="connsiteY7" fmla="*/ 236750 h 838728"/>
                <a:gd name="connsiteX8" fmla="*/ 2814851 w 2814851"/>
                <a:gd name="connsiteY8" fmla="*/ 236750 h 838728"/>
                <a:gd name="connsiteX9" fmla="*/ 2814851 w 2814851"/>
                <a:gd name="connsiteY9" fmla="*/ 338214 h 838728"/>
                <a:gd name="connsiteX10" fmla="*/ 2814851 w 2814851"/>
                <a:gd name="connsiteY10" fmla="*/ 338213 h 838728"/>
                <a:gd name="connsiteX11" fmla="*/ 2747207 w 2814851"/>
                <a:gd name="connsiteY11" fmla="*/ 405857 h 838728"/>
                <a:gd name="connsiteX12" fmla="*/ 1172855 w 2814851"/>
                <a:gd name="connsiteY12" fmla="*/ 405857 h 838728"/>
                <a:gd name="connsiteX13" fmla="*/ 488461 w 2814851"/>
                <a:gd name="connsiteY13" fmla="*/ 838728 h 838728"/>
                <a:gd name="connsiteX14" fmla="*/ 892223 w 2814851"/>
                <a:gd name="connsiteY14" fmla="*/ 419505 h 838728"/>
                <a:gd name="connsiteX15" fmla="*/ 67644 w 2814851"/>
                <a:gd name="connsiteY15" fmla="*/ 405857 h 838728"/>
                <a:gd name="connsiteX16" fmla="*/ 0 w 2814851"/>
                <a:gd name="connsiteY16" fmla="*/ 338213 h 838728"/>
                <a:gd name="connsiteX17" fmla="*/ 0 w 2814851"/>
                <a:gd name="connsiteY17" fmla="*/ 338214 h 838728"/>
                <a:gd name="connsiteX18" fmla="*/ 0 w 2814851"/>
                <a:gd name="connsiteY18" fmla="*/ 236750 h 838728"/>
                <a:gd name="connsiteX19" fmla="*/ 0 w 2814851"/>
                <a:gd name="connsiteY19" fmla="*/ 236750 h 838728"/>
                <a:gd name="connsiteX20" fmla="*/ 0 w 2814851"/>
                <a:gd name="connsiteY20" fmla="*/ 67644 h 83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14851" h="838728">
                  <a:moveTo>
                    <a:pt x="0" y="67644"/>
                  </a:moveTo>
                  <a:cubicBezTo>
                    <a:pt x="0" y="30285"/>
                    <a:pt x="30285" y="0"/>
                    <a:pt x="67644" y="0"/>
                  </a:cubicBezTo>
                  <a:lnTo>
                    <a:pt x="469142" y="0"/>
                  </a:lnTo>
                  <a:lnTo>
                    <a:pt x="469142" y="0"/>
                  </a:lnTo>
                  <a:lnTo>
                    <a:pt x="1172855" y="0"/>
                  </a:lnTo>
                  <a:lnTo>
                    <a:pt x="2747207" y="0"/>
                  </a:lnTo>
                  <a:cubicBezTo>
                    <a:pt x="2784566" y="0"/>
                    <a:pt x="2814851" y="30285"/>
                    <a:pt x="2814851" y="67644"/>
                  </a:cubicBezTo>
                  <a:lnTo>
                    <a:pt x="2814851" y="236750"/>
                  </a:lnTo>
                  <a:lnTo>
                    <a:pt x="2814851" y="236750"/>
                  </a:lnTo>
                  <a:lnTo>
                    <a:pt x="2814851" y="338214"/>
                  </a:lnTo>
                  <a:lnTo>
                    <a:pt x="2814851" y="338213"/>
                  </a:lnTo>
                  <a:cubicBezTo>
                    <a:pt x="2814851" y="375572"/>
                    <a:pt x="2784566" y="405857"/>
                    <a:pt x="2747207" y="405857"/>
                  </a:cubicBezTo>
                  <a:lnTo>
                    <a:pt x="1172855" y="405857"/>
                  </a:lnTo>
                  <a:lnTo>
                    <a:pt x="488461" y="838728"/>
                  </a:lnTo>
                  <a:lnTo>
                    <a:pt x="892223" y="419505"/>
                  </a:lnTo>
                  <a:cubicBezTo>
                    <a:pt x="758390" y="419505"/>
                    <a:pt x="201477" y="405857"/>
                    <a:pt x="67644" y="405857"/>
                  </a:cubicBezTo>
                  <a:cubicBezTo>
                    <a:pt x="30285" y="405857"/>
                    <a:pt x="0" y="375572"/>
                    <a:pt x="0" y="338213"/>
                  </a:cubicBezTo>
                  <a:lnTo>
                    <a:pt x="0" y="338214"/>
                  </a:lnTo>
                  <a:lnTo>
                    <a:pt x="0" y="236750"/>
                  </a:lnTo>
                  <a:lnTo>
                    <a:pt x="0" y="236750"/>
                  </a:lnTo>
                  <a:lnTo>
                    <a:pt x="0" y="67644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ular Callout 25"/>
            <p:cNvSpPr/>
            <p:nvPr/>
          </p:nvSpPr>
          <p:spPr>
            <a:xfrm>
              <a:off x="7173037" y="6371231"/>
              <a:ext cx="1707107" cy="347613"/>
            </a:xfrm>
            <a:prstGeom prst="wedgeRoundRectCallout">
              <a:avLst>
                <a:gd name="adj1" fmla="val -78242"/>
                <a:gd name="adj2" fmla="val -136911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1686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4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94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78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9" y="609600"/>
            <a:ext cx="7313243" cy="58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3733800" y="5314043"/>
            <a:ext cx="2819400" cy="477157"/>
          </a:xfrm>
          <a:prstGeom prst="wedgeRoundRectCallout">
            <a:avLst>
              <a:gd name="adj1" fmla="val 35928"/>
              <a:gd name="adj2" fmla="val -170882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Thank you.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eter b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99073" y="4191000"/>
            <a:ext cx="609600" cy="609600"/>
          </a:xfrm>
          <a:prstGeom prst="rect">
            <a:avLst/>
          </a:prstGeom>
        </p:spPr>
      </p:pic>
      <p:pic>
        <p:nvPicPr>
          <p:cNvPr id="4" name="1a1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94273" y="3095621"/>
            <a:ext cx="609600" cy="609600"/>
          </a:xfrm>
          <a:prstGeom prst="rect">
            <a:avLst/>
          </a:prstGeom>
        </p:spPr>
      </p:pic>
      <p:pic>
        <p:nvPicPr>
          <p:cNvPr id="5" name="1a2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9800" y="1888626"/>
            <a:ext cx="609600" cy="60960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895600" y="909851"/>
            <a:ext cx="4724400" cy="781957"/>
          </a:xfrm>
          <a:prstGeom prst="wedgeRoundRectCallout">
            <a:avLst>
              <a:gd name="adj1" fmla="val 4415"/>
              <a:gd name="adj2" fmla="val 113007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Welcome to my house. Come in.</a:t>
            </a:r>
          </a:p>
        </p:txBody>
      </p:sp>
      <p:pic>
        <p:nvPicPr>
          <p:cNvPr id="9" name="1a11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9073" y="5181600"/>
            <a:ext cx="609600" cy="609600"/>
          </a:xfrm>
          <a:prstGeom prst="rect">
            <a:avLst/>
          </a:prstGeom>
        </p:spPr>
      </p:pic>
      <p:pic>
        <p:nvPicPr>
          <p:cNvPr id="12" name="1a11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9073" y="914400"/>
            <a:ext cx="609600" cy="609600"/>
          </a:xfrm>
          <a:prstGeom prst="rect">
            <a:avLst/>
          </a:prstGeom>
        </p:spPr>
      </p:pic>
      <p:pic>
        <p:nvPicPr>
          <p:cNvPr id="13" name="1a2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82530" y="6039354"/>
            <a:ext cx="609600" cy="609600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831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52" y="1066800"/>
            <a:ext cx="7238998" cy="519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2667000" y="782575"/>
            <a:ext cx="5364300" cy="609600"/>
          </a:xfrm>
          <a:prstGeom prst="wedgeRoundRectCallout">
            <a:avLst>
              <a:gd name="adj1" fmla="val -44169"/>
              <a:gd name="adj2" fmla="val 25827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ow! You have a lot of books.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4707167" y="1618605"/>
            <a:ext cx="3399123" cy="595745"/>
          </a:xfrm>
          <a:prstGeom prst="wedgeRoundRectCallout">
            <a:avLst>
              <a:gd name="adj1" fmla="val -59009"/>
              <a:gd name="adj2" fmla="val 200464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like reading.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1b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96459" y="768927"/>
            <a:ext cx="609600" cy="609600"/>
          </a:xfrm>
          <a:prstGeom prst="rect">
            <a:avLst/>
          </a:prstGeom>
        </p:spPr>
      </p:pic>
      <p:pic>
        <p:nvPicPr>
          <p:cNvPr id="7" name="1b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4800600"/>
            <a:ext cx="609600" cy="609600"/>
          </a:xfrm>
          <a:prstGeom prst="rect">
            <a:avLst/>
          </a:prstGeom>
        </p:spPr>
      </p:pic>
      <p:pic>
        <p:nvPicPr>
          <p:cNvPr id="9" name="1b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19147" y="1905000"/>
            <a:ext cx="609600" cy="609600"/>
          </a:xfrm>
          <a:prstGeom prst="rect">
            <a:avLst/>
          </a:prstGeom>
        </p:spPr>
      </p:pic>
      <p:pic>
        <p:nvPicPr>
          <p:cNvPr id="10" name="1b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35202" y="3086100"/>
            <a:ext cx="609600" cy="609600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466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797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797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42" y="1033674"/>
            <a:ext cx="8268318" cy="524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2057400" y="1219200"/>
            <a:ext cx="3771900" cy="699412"/>
          </a:xfrm>
          <a:prstGeom prst="wedgeRoundRectCallout">
            <a:avLst>
              <a:gd name="adj1" fmla="val -36122"/>
              <a:gd name="adj2" fmla="val 18737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reading, too.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2819400" y="5278935"/>
            <a:ext cx="4343400" cy="962784"/>
          </a:xfrm>
          <a:prstGeom prst="wedgeRoundRectCallout">
            <a:avLst>
              <a:gd name="adj1" fmla="val 44008"/>
              <a:gd name="adj2" fmla="val -86042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don’t like reading.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listening to music.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1c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06000" y="381000"/>
            <a:ext cx="609600" cy="609600"/>
          </a:xfrm>
          <a:prstGeom prst="rect">
            <a:avLst/>
          </a:prstGeom>
        </p:spPr>
      </p:pic>
      <p:pic>
        <p:nvPicPr>
          <p:cNvPr id="11" name="1c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0" y="1781629"/>
            <a:ext cx="609600" cy="609600"/>
          </a:xfrm>
          <a:prstGeom prst="rect">
            <a:avLst/>
          </a:prstGeom>
        </p:spPr>
      </p:pic>
      <p:pic>
        <p:nvPicPr>
          <p:cNvPr id="12" name="1c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30229" y="3048000"/>
            <a:ext cx="609600" cy="609600"/>
          </a:xfrm>
          <a:prstGeom prst="rect">
            <a:avLst/>
          </a:prstGeom>
        </p:spPr>
      </p:pic>
      <p:pic>
        <p:nvPicPr>
          <p:cNvPr id="13" name="1c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15714" y="4343400"/>
            <a:ext cx="609600" cy="609600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9859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49"/>
                            </p:stCondLst>
                            <p:childTnLst>
                              <p:par>
                                <p:cTn id="3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0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03" y="1617591"/>
            <a:ext cx="7531994" cy="464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4687833" y="5800106"/>
            <a:ext cx="3703922" cy="595745"/>
          </a:xfrm>
          <a:prstGeom prst="wedgeRoundRectCallout">
            <a:avLst>
              <a:gd name="adj1" fmla="val -75077"/>
              <a:gd name="adj2" fmla="val -15326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watching TV.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775397" y="1470871"/>
            <a:ext cx="5562600" cy="1432159"/>
          </a:xfrm>
          <a:custGeom>
            <a:avLst/>
            <a:gdLst>
              <a:gd name="connsiteX0" fmla="*/ 0 w 5562600"/>
              <a:gd name="connsiteY0" fmla="*/ 99293 h 595745"/>
              <a:gd name="connsiteX1" fmla="*/ 99293 w 5562600"/>
              <a:gd name="connsiteY1" fmla="*/ 0 h 595745"/>
              <a:gd name="connsiteX2" fmla="*/ 927100 w 5562600"/>
              <a:gd name="connsiteY2" fmla="*/ 0 h 595745"/>
              <a:gd name="connsiteX3" fmla="*/ 927100 w 5562600"/>
              <a:gd name="connsiteY3" fmla="*/ 0 h 595745"/>
              <a:gd name="connsiteX4" fmla="*/ 2317750 w 5562600"/>
              <a:gd name="connsiteY4" fmla="*/ 0 h 595745"/>
              <a:gd name="connsiteX5" fmla="*/ 5463307 w 5562600"/>
              <a:gd name="connsiteY5" fmla="*/ 0 h 595745"/>
              <a:gd name="connsiteX6" fmla="*/ 5562600 w 5562600"/>
              <a:gd name="connsiteY6" fmla="*/ 99293 h 595745"/>
              <a:gd name="connsiteX7" fmla="*/ 5562600 w 5562600"/>
              <a:gd name="connsiteY7" fmla="*/ 347518 h 595745"/>
              <a:gd name="connsiteX8" fmla="*/ 5562600 w 5562600"/>
              <a:gd name="connsiteY8" fmla="*/ 347518 h 595745"/>
              <a:gd name="connsiteX9" fmla="*/ 5562600 w 5562600"/>
              <a:gd name="connsiteY9" fmla="*/ 496454 h 595745"/>
              <a:gd name="connsiteX10" fmla="*/ 5562600 w 5562600"/>
              <a:gd name="connsiteY10" fmla="*/ 496452 h 595745"/>
              <a:gd name="connsiteX11" fmla="*/ 5463307 w 5562600"/>
              <a:gd name="connsiteY11" fmla="*/ 595745 h 595745"/>
              <a:gd name="connsiteX12" fmla="*/ 2317750 w 5562600"/>
              <a:gd name="connsiteY12" fmla="*/ 595745 h 595745"/>
              <a:gd name="connsiteX13" fmla="*/ 1085319 w 5562600"/>
              <a:gd name="connsiteY13" fmla="*/ 1432159 h 595745"/>
              <a:gd name="connsiteX14" fmla="*/ 927100 w 5562600"/>
              <a:gd name="connsiteY14" fmla="*/ 595745 h 595745"/>
              <a:gd name="connsiteX15" fmla="*/ 99293 w 5562600"/>
              <a:gd name="connsiteY15" fmla="*/ 595745 h 595745"/>
              <a:gd name="connsiteX16" fmla="*/ 0 w 5562600"/>
              <a:gd name="connsiteY16" fmla="*/ 496452 h 595745"/>
              <a:gd name="connsiteX17" fmla="*/ 0 w 5562600"/>
              <a:gd name="connsiteY17" fmla="*/ 496454 h 595745"/>
              <a:gd name="connsiteX18" fmla="*/ 0 w 5562600"/>
              <a:gd name="connsiteY18" fmla="*/ 347518 h 595745"/>
              <a:gd name="connsiteX19" fmla="*/ 0 w 5562600"/>
              <a:gd name="connsiteY19" fmla="*/ 347518 h 595745"/>
              <a:gd name="connsiteX20" fmla="*/ 0 w 5562600"/>
              <a:gd name="connsiteY20" fmla="*/ 99293 h 595745"/>
              <a:gd name="connsiteX0" fmla="*/ 0 w 5562600"/>
              <a:gd name="connsiteY0" fmla="*/ 99293 h 1432159"/>
              <a:gd name="connsiteX1" fmla="*/ 99293 w 5562600"/>
              <a:gd name="connsiteY1" fmla="*/ 0 h 1432159"/>
              <a:gd name="connsiteX2" fmla="*/ 927100 w 5562600"/>
              <a:gd name="connsiteY2" fmla="*/ 0 h 1432159"/>
              <a:gd name="connsiteX3" fmla="*/ 927100 w 5562600"/>
              <a:gd name="connsiteY3" fmla="*/ 0 h 1432159"/>
              <a:gd name="connsiteX4" fmla="*/ 2317750 w 5562600"/>
              <a:gd name="connsiteY4" fmla="*/ 0 h 1432159"/>
              <a:gd name="connsiteX5" fmla="*/ 5463307 w 5562600"/>
              <a:gd name="connsiteY5" fmla="*/ 0 h 1432159"/>
              <a:gd name="connsiteX6" fmla="*/ 5562600 w 5562600"/>
              <a:gd name="connsiteY6" fmla="*/ 99293 h 1432159"/>
              <a:gd name="connsiteX7" fmla="*/ 5562600 w 5562600"/>
              <a:gd name="connsiteY7" fmla="*/ 347518 h 1432159"/>
              <a:gd name="connsiteX8" fmla="*/ 5562600 w 5562600"/>
              <a:gd name="connsiteY8" fmla="*/ 347518 h 1432159"/>
              <a:gd name="connsiteX9" fmla="*/ 5562600 w 5562600"/>
              <a:gd name="connsiteY9" fmla="*/ 496454 h 1432159"/>
              <a:gd name="connsiteX10" fmla="*/ 5562600 w 5562600"/>
              <a:gd name="connsiteY10" fmla="*/ 496452 h 1432159"/>
              <a:gd name="connsiteX11" fmla="*/ 5463307 w 5562600"/>
              <a:gd name="connsiteY11" fmla="*/ 595745 h 1432159"/>
              <a:gd name="connsiteX12" fmla="*/ 2317750 w 5562600"/>
              <a:gd name="connsiteY12" fmla="*/ 595745 h 1432159"/>
              <a:gd name="connsiteX13" fmla="*/ 1085319 w 5562600"/>
              <a:gd name="connsiteY13" fmla="*/ 1432159 h 1432159"/>
              <a:gd name="connsiteX14" fmla="*/ 1909738 w 5562600"/>
              <a:gd name="connsiteY14" fmla="*/ 609392 h 1432159"/>
              <a:gd name="connsiteX15" fmla="*/ 99293 w 5562600"/>
              <a:gd name="connsiteY15" fmla="*/ 595745 h 1432159"/>
              <a:gd name="connsiteX16" fmla="*/ 0 w 5562600"/>
              <a:gd name="connsiteY16" fmla="*/ 496452 h 1432159"/>
              <a:gd name="connsiteX17" fmla="*/ 0 w 5562600"/>
              <a:gd name="connsiteY17" fmla="*/ 496454 h 1432159"/>
              <a:gd name="connsiteX18" fmla="*/ 0 w 5562600"/>
              <a:gd name="connsiteY18" fmla="*/ 347518 h 1432159"/>
              <a:gd name="connsiteX19" fmla="*/ 0 w 5562600"/>
              <a:gd name="connsiteY19" fmla="*/ 347518 h 1432159"/>
              <a:gd name="connsiteX20" fmla="*/ 0 w 5562600"/>
              <a:gd name="connsiteY20" fmla="*/ 99293 h 14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62600" h="1432159">
                <a:moveTo>
                  <a:pt x="0" y="99293"/>
                </a:moveTo>
                <a:cubicBezTo>
                  <a:pt x="0" y="44455"/>
                  <a:pt x="44455" y="0"/>
                  <a:pt x="99293" y="0"/>
                </a:cubicBezTo>
                <a:lnTo>
                  <a:pt x="927100" y="0"/>
                </a:lnTo>
                <a:lnTo>
                  <a:pt x="927100" y="0"/>
                </a:lnTo>
                <a:lnTo>
                  <a:pt x="2317750" y="0"/>
                </a:lnTo>
                <a:lnTo>
                  <a:pt x="5463307" y="0"/>
                </a:lnTo>
                <a:cubicBezTo>
                  <a:pt x="5518145" y="0"/>
                  <a:pt x="5562600" y="44455"/>
                  <a:pt x="5562600" y="99293"/>
                </a:cubicBezTo>
                <a:lnTo>
                  <a:pt x="5562600" y="347518"/>
                </a:lnTo>
                <a:lnTo>
                  <a:pt x="5562600" y="347518"/>
                </a:lnTo>
                <a:lnTo>
                  <a:pt x="5562600" y="496454"/>
                </a:lnTo>
                <a:lnTo>
                  <a:pt x="5562600" y="496452"/>
                </a:lnTo>
                <a:cubicBezTo>
                  <a:pt x="5562600" y="551290"/>
                  <a:pt x="5518145" y="595745"/>
                  <a:pt x="5463307" y="595745"/>
                </a:cubicBezTo>
                <a:lnTo>
                  <a:pt x="2317750" y="595745"/>
                </a:lnTo>
                <a:lnTo>
                  <a:pt x="1085319" y="1432159"/>
                </a:lnTo>
                <a:lnTo>
                  <a:pt x="1909738" y="609392"/>
                </a:lnTo>
                <a:lnTo>
                  <a:pt x="99293" y="595745"/>
                </a:lnTo>
                <a:cubicBezTo>
                  <a:pt x="44455" y="595745"/>
                  <a:pt x="0" y="551290"/>
                  <a:pt x="0" y="496452"/>
                </a:cubicBezTo>
                <a:lnTo>
                  <a:pt x="0" y="496454"/>
                </a:lnTo>
                <a:lnTo>
                  <a:pt x="0" y="347518"/>
                </a:lnTo>
                <a:lnTo>
                  <a:pt x="0" y="347518"/>
                </a:lnTo>
                <a:lnTo>
                  <a:pt x="0" y="99293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do you like doing,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1d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54491" y="824344"/>
            <a:ext cx="609600" cy="609600"/>
          </a:xfrm>
          <a:prstGeom prst="rect">
            <a:avLst/>
          </a:prstGeom>
        </p:spPr>
      </p:pic>
      <p:pic>
        <p:nvPicPr>
          <p:cNvPr id="8" name="1d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49691" y="3941618"/>
            <a:ext cx="609600" cy="609600"/>
          </a:xfrm>
          <a:prstGeom prst="rect">
            <a:avLst/>
          </a:prstGeom>
        </p:spPr>
      </p:pic>
      <p:pic>
        <p:nvPicPr>
          <p:cNvPr id="10" name="1d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06891" y="2113145"/>
            <a:ext cx="609600" cy="609600"/>
          </a:xfrm>
          <a:prstGeom prst="rect">
            <a:avLst/>
          </a:prstGeom>
        </p:spPr>
      </p:pic>
      <p:pic>
        <p:nvPicPr>
          <p:cNvPr id="11" name="1d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92525" y="5190506"/>
            <a:ext cx="609600" cy="609600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171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6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9" y="609600"/>
            <a:ext cx="7313243" cy="58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3733800" y="5314043"/>
            <a:ext cx="2819400" cy="477157"/>
          </a:xfrm>
          <a:prstGeom prst="wedgeRoundRectCallout">
            <a:avLst>
              <a:gd name="adj1" fmla="val 35928"/>
              <a:gd name="adj2" fmla="val -170882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Thank you.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eter b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99073" y="4191000"/>
            <a:ext cx="609600" cy="609600"/>
          </a:xfrm>
          <a:prstGeom prst="rect">
            <a:avLst/>
          </a:prstGeom>
        </p:spPr>
      </p:pic>
      <p:pic>
        <p:nvPicPr>
          <p:cNvPr id="4" name="1a1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94273" y="3095621"/>
            <a:ext cx="609600" cy="609600"/>
          </a:xfrm>
          <a:prstGeom prst="rect">
            <a:avLst/>
          </a:prstGeom>
        </p:spPr>
      </p:pic>
      <p:pic>
        <p:nvPicPr>
          <p:cNvPr id="5" name="1a2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9800" y="1888626"/>
            <a:ext cx="609600" cy="60960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895600" y="909851"/>
            <a:ext cx="4724400" cy="781957"/>
          </a:xfrm>
          <a:prstGeom prst="wedgeRoundRectCallout">
            <a:avLst>
              <a:gd name="adj1" fmla="val 4415"/>
              <a:gd name="adj2" fmla="val 113007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Welcome to my house. Come in.</a:t>
            </a:r>
          </a:p>
        </p:txBody>
      </p:sp>
      <p:pic>
        <p:nvPicPr>
          <p:cNvPr id="9" name="1a11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9073" y="5181600"/>
            <a:ext cx="609600" cy="609600"/>
          </a:xfrm>
          <a:prstGeom prst="rect">
            <a:avLst/>
          </a:prstGeom>
        </p:spPr>
      </p:pic>
      <p:pic>
        <p:nvPicPr>
          <p:cNvPr id="12" name="1a11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9073" y="914400"/>
            <a:ext cx="609600" cy="609600"/>
          </a:xfrm>
          <a:prstGeom prst="rect">
            <a:avLst/>
          </a:prstGeom>
        </p:spPr>
      </p:pic>
      <p:pic>
        <p:nvPicPr>
          <p:cNvPr id="13" name="1a2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82530" y="6039354"/>
            <a:ext cx="609600" cy="609600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702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52" y="1066800"/>
            <a:ext cx="7238998" cy="519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2667000" y="782575"/>
            <a:ext cx="5364300" cy="609600"/>
          </a:xfrm>
          <a:prstGeom prst="wedgeRoundRectCallout">
            <a:avLst>
              <a:gd name="adj1" fmla="val -44169"/>
              <a:gd name="adj2" fmla="val 25827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ow! You have a lot of books.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4707167" y="1618605"/>
            <a:ext cx="3399123" cy="595745"/>
          </a:xfrm>
          <a:prstGeom prst="wedgeRoundRectCallout">
            <a:avLst>
              <a:gd name="adj1" fmla="val -59009"/>
              <a:gd name="adj2" fmla="val 200464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like reading.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1b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96459" y="768927"/>
            <a:ext cx="609600" cy="609600"/>
          </a:xfrm>
          <a:prstGeom prst="rect">
            <a:avLst/>
          </a:prstGeom>
        </p:spPr>
      </p:pic>
      <p:pic>
        <p:nvPicPr>
          <p:cNvPr id="7" name="1b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4800600"/>
            <a:ext cx="609600" cy="609600"/>
          </a:xfrm>
          <a:prstGeom prst="rect">
            <a:avLst/>
          </a:prstGeom>
        </p:spPr>
      </p:pic>
      <p:pic>
        <p:nvPicPr>
          <p:cNvPr id="9" name="1b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19147" y="1905000"/>
            <a:ext cx="609600" cy="609600"/>
          </a:xfrm>
          <a:prstGeom prst="rect">
            <a:avLst/>
          </a:prstGeom>
        </p:spPr>
      </p:pic>
      <p:pic>
        <p:nvPicPr>
          <p:cNvPr id="10" name="1b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35202" y="3086100"/>
            <a:ext cx="609600" cy="609600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6767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797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797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42" y="1033674"/>
            <a:ext cx="8268318" cy="524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2057400" y="1219200"/>
            <a:ext cx="3771900" cy="699412"/>
          </a:xfrm>
          <a:prstGeom prst="wedgeRoundRectCallout">
            <a:avLst>
              <a:gd name="adj1" fmla="val -36122"/>
              <a:gd name="adj2" fmla="val 18737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reading, too.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2819400" y="5278935"/>
            <a:ext cx="4343400" cy="962784"/>
          </a:xfrm>
          <a:prstGeom prst="wedgeRoundRectCallout">
            <a:avLst>
              <a:gd name="adj1" fmla="val 44008"/>
              <a:gd name="adj2" fmla="val -86042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don’t like reading.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listening to music.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1c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06000" y="381000"/>
            <a:ext cx="609600" cy="609600"/>
          </a:xfrm>
          <a:prstGeom prst="rect">
            <a:avLst/>
          </a:prstGeom>
        </p:spPr>
      </p:pic>
      <p:pic>
        <p:nvPicPr>
          <p:cNvPr id="11" name="1c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0" y="1781629"/>
            <a:ext cx="609600" cy="609600"/>
          </a:xfrm>
          <a:prstGeom prst="rect">
            <a:avLst/>
          </a:prstGeom>
        </p:spPr>
      </p:pic>
      <p:pic>
        <p:nvPicPr>
          <p:cNvPr id="12" name="1c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30229" y="3048000"/>
            <a:ext cx="609600" cy="609600"/>
          </a:xfrm>
          <a:prstGeom prst="rect">
            <a:avLst/>
          </a:prstGeom>
        </p:spPr>
      </p:pic>
      <p:pic>
        <p:nvPicPr>
          <p:cNvPr id="13" name="1c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15714" y="4343400"/>
            <a:ext cx="609600" cy="609600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656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49"/>
                            </p:stCondLst>
                            <p:childTnLst>
                              <p:par>
                                <p:cTn id="3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0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03" y="1617591"/>
            <a:ext cx="7531994" cy="464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4687833" y="5800106"/>
            <a:ext cx="3703922" cy="595745"/>
          </a:xfrm>
          <a:prstGeom prst="wedgeRoundRectCallout">
            <a:avLst>
              <a:gd name="adj1" fmla="val -75077"/>
              <a:gd name="adj2" fmla="val -15326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watching TV.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775397" y="1470871"/>
            <a:ext cx="5562600" cy="1432159"/>
          </a:xfrm>
          <a:custGeom>
            <a:avLst/>
            <a:gdLst>
              <a:gd name="connsiteX0" fmla="*/ 0 w 5562600"/>
              <a:gd name="connsiteY0" fmla="*/ 99293 h 595745"/>
              <a:gd name="connsiteX1" fmla="*/ 99293 w 5562600"/>
              <a:gd name="connsiteY1" fmla="*/ 0 h 595745"/>
              <a:gd name="connsiteX2" fmla="*/ 927100 w 5562600"/>
              <a:gd name="connsiteY2" fmla="*/ 0 h 595745"/>
              <a:gd name="connsiteX3" fmla="*/ 927100 w 5562600"/>
              <a:gd name="connsiteY3" fmla="*/ 0 h 595745"/>
              <a:gd name="connsiteX4" fmla="*/ 2317750 w 5562600"/>
              <a:gd name="connsiteY4" fmla="*/ 0 h 595745"/>
              <a:gd name="connsiteX5" fmla="*/ 5463307 w 5562600"/>
              <a:gd name="connsiteY5" fmla="*/ 0 h 595745"/>
              <a:gd name="connsiteX6" fmla="*/ 5562600 w 5562600"/>
              <a:gd name="connsiteY6" fmla="*/ 99293 h 595745"/>
              <a:gd name="connsiteX7" fmla="*/ 5562600 w 5562600"/>
              <a:gd name="connsiteY7" fmla="*/ 347518 h 595745"/>
              <a:gd name="connsiteX8" fmla="*/ 5562600 w 5562600"/>
              <a:gd name="connsiteY8" fmla="*/ 347518 h 595745"/>
              <a:gd name="connsiteX9" fmla="*/ 5562600 w 5562600"/>
              <a:gd name="connsiteY9" fmla="*/ 496454 h 595745"/>
              <a:gd name="connsiteX10" fmla="*/ 5562600 w 5562600"/>
              <a:gd name="connsiteY10" fmla="*/ 496452 h 595745"/>
              <a:gd name="connsiteX11" fmla="*/ 5463307 w 5562600"/>
              <a:gd name="connsiteY11" fmla="*/ 595745 h 595745"/>
              <a:gd name="connsiteX12" fmla="*/ 2317750 w 5562600"/>
              <a:gd name="connsiteY12" fmla="*/ 595745 h 595745"/>
              <a:gd name="connsiteX13" fmla="*/ 1085319 w 5562600"/>
              <a:gd name="connsiteY13" fmla="*/ 1432159 h 595745"/>
              <a:gd name="connsiteX14" fmla="*/ 927100 w 5562600"/>
              <a:gd name="connsiteY14" fmla="*/ 595745 h 595745"/>
              <a:gd name="connsiteX15" fmla="*/ 99293 w 5562600"/>
              <a:gd name="connsiteY15" fmla="*/ 595745 h 595745"/>
              <a:gd name="connsiteX16" fmla="*/ 0 w 5562600"/>
              <a:gd name="connsiteY16" fmla="*/ 496452 h 595745"/>
              <a:gd name="connsiteX17" fmla="*/ 0 w 5562600"/>
              <a:gd name="connsiteY17" fmla="*/ 496454 h 595745"/>
              <a:gd name="connsiteX18" fmla="*/ 0 w 5562600"/>
              <a:gd name="connsiteY18" fmla="*/ 347518 h 595745"/>
              <a:gd name="connsiteX19" fmla="*/ 0 w 5562600"/>
              <a:gd name="connsiteY19" fmla="*/ 347518 h 595745"/>
              <a:gd name="connsiteX20" fmla="*/ 0 w 5562600"/>
              <a:gd name="connsiteY20" fmla="*/ 99293 h 595745"/>
              <a:gd name="connsiteX0" fmla="*/ 0 w 5562600"/>
              <a:gd name="connsiteY0" fmla="*/ 99293 h 1432159"/>
              <a:gd name="connsiteX1" fmla="*/ 99293 w 5562600"/>
              <a:gd name="connsiteY1" fmla="*/ 0 h 1432159"/>
              <a:gd name="connsiteX2" fmla="*/ 927100 w 5562600"/>
              <a:gd name="connsiteY2" fmla="*/ 0 h 1432159"/>
              <a:gd name="connsiteX3" fmla="*/ 927100 w 5562600"/>
              <a:gd name="connsiteY3" fmla="*/ 0 h 1432159"/>
              <a:gd name="connsiteX4" fmla="*/ 2317750 w 5562600"/>
              <a:gd name="connsiteY4" fmla="*/ 0 h 1432159"/>
              <a:gd name="connsiteX5" fmla="*/ 5463307 w 5562600"/>
              <a:gd name="connsiteY5" fmla="*/ 0 h 1432159"/>
              <a:gd name="connsiteX6" fmla="*/ 5562600 w 5562600"/>
              <a:gd name="connsiteY6" fmla="*/ 99293 h 1432159"/>
              <a:gd name="connsiteX7" fmla="*/ 5562600 w 5562600"/>
              <a:gd name="connsiteY7" fmla="*/ 347518 h 1432159"/>
              <a:gd name="connsiteX8" fmla="*/ 5562600 w 5562600"/>
              <a:gd name="connsiteY8" fmla="*/ 347518 h 1432159"/>
              <a:gd name="connsiteX9" fmla="*/ 5562600 w 5562600"/>
              <a:gd name="connsiteY9" fmla="*/ 496454 h 1432159"/>
              <a:gd name="connsiteX10" fmla="*/ 5562600 w 5562600"/>
              <a:gd name="connsiteY10" fmla="*/ 496452 h 1432159"/>
              <a:gd name="connsiteX11" fmla="*/ 5463307 w 5562600"/>
              <a:gd name="connsiteY11" fmla="*/ 595745 h 1432159"/>
              <a:gd name="connsiteX12" fmla="*/ 2317750 w 5562600"/>
              <a:gd name="connsiteY12" fmla="*/ 595745 h 1432159"/>
              <a:gd name="connsiteX13" fmla="*/ 1085319 w 5562600"/>
              <a:gd name="connsiteY13" fmla="*/ 1432159 h 1432159"/>
              <a:gd name="connsiteX14" fmla="*/ 1909738 w 5562600"/>
              <a:gd name="connsiteY14" fmla="*/ 609392 h 1432159"/>
              <a:gd name="connsiteX15" fmla="*/ 99293 w 5562600"/>
              <a:gd name="connsiteY15" fmla="*/ 595745 h 1432159"/>
              <a:gd name="connsiteX16" fmla="*/ 0 w 5562600"/>
              <a:gd name="connsiteY16" fmla="*/ 496452 h 1432159"/>
              <a:gd name="connsiteX17" fmla="*/ 0 w 5562600"/>
              <a:gd name="connsiteY17" fmla="*/ 496454 h 1432159"/>
              <a:gd name="connsiteX18" fmla="*/ 0 w 5562600"/>
              <a:gd name="connsiteY18" fmla="*/ 347518 h 1432159"/>
              <a:gd name="connsiteX19" fmla="*/ 0 w 5562600"/>
              <a:gd name="connsiteY19" fmla="*/ 347518 h 1432159"/>
              <a:gd name="connsiteX20" fmla="*/ 0 w 5562600"/>
              <a:gd name="connsiteY20" fmla="*/ 99293 h 14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62600" h="1432159">
                <a:moveTo>
                  <a:pt x="0" y="99293"/>
                </a:moveTo>
                <a:cubicBezTo>
                  <a:pt x="0" y="44455"/>
                  <a:pt x="44455" y="0"/>
                  <a:pt x="99293" y="0"/>
                </a:cubicBezTo>
                <a:lnTo>
                  <a:pt x="927100" y="0"/>
                </a:lnTo>
                <a:lnTo>
                  <a:pt x="927100" y="0"/>
                </a:lnTo>
                <a:lnTo>
                  <a:pt x="2317750" y="0"/>
                </a:lnTo>
                <a:lnTo>
                  <a:pt x="5463307" y="0"/>
                </a:lnTo>
                <a:cubicBezTo>
                  <a:pt x="5518145" y="0"/>
                  <a:pt x="5562600" y="44455"/>
                  <a:pt x="5562600" y="99293"/>
                </a:cubicBezTo>
                <a:lnTo>
                  <a:pt x="5562600" y="347518"/>
                </a:lnTo>
                <a:lnTo>
                  <a:pt x="5562600" y="347518"/>
                </a:lnTo>
                <a:lnTo>
                  <a:pt x="5562600" y="496454"/>
                </a:lnTo>
                <a:lnTo>
                  <a:pt x="5562600" y="496452"/>
                </a:lnTo>
                <a:cubicBezTo>
                  <a:pt x="5562600" y="551290"/>
                  <a:pt x="5518145" y="595745"/>
                  <a:pt x="5463307" y="595745"/>
                </a:cubicBezTo>
                <a:lnTo>
                  <a:pt x="2317750" y="595745"/>
                </a:lnTo>
                <a:lnTo>
                  <a:pt x="1085319" y="1432159"/>
                </a:lnTo>
                <a:lnTo>
                  <a:pt x="1909738" y="609392"/>
                </a:lnTo>
                <a:lnTo>
                  <a:pt x="99293" y="595745"/>
                </a:lnTo>
                <a:cubicBezTo>
                  <a:pt x="44455" y="595745"/>
                  <a:pt x="0" y="551290"/>
                  <a:pt x="0" y="496452"/>
                </a:cubicBezTo>
                <a:lnTo>
                  <a:pt x="0" y="496454"/>
                </a:lnTo>
                <a:lnTo>
                  <a:pt x="0" y="347518"/>
                </a:lnTo>
                <a:lnTo>
                  <a:pt x="0" y="347518"/>
                </a:lnTo>
                <a:lnTo>
                  <a:pt x="0" y="99293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do you like doing,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1d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54491" y="824344"/>
            <a:ext cx="609600" cy="609600"/>
          </a:xfrm>
          <a:prstGeom prst="rect">
            <a:avLst/>
          </a:prstGeom>
        </p:spPr>
      </p:pic>
      <p:pic>
        <p:nvPicPr>
          <p:cNvPr id="8" name="1d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49691" y="3941618"/>
            <a:ext cx="609600" cy="609600"/>
          </a:xfrm>
          <a:prstGeom prst="rect">
            <a:avLst/>
          </a:prstGeom>
        </p:spPr>
      </p:pic>
      <p:pic>
        <p:nvPicPr>
          <p:cNvPr id="10" name="1d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06891" y="2113145"/>
            <a:ext cx="609600" cy="609600"/>
          </a:xfrm>
          <a:prstGeom prst="rect">
            <a:avLst/>
          </a:prstGeom>
        </p:spPr>
      </p:pic>
      <p:pic>
        <p:nvPicPr>
          <p:cNvPr id="11" name="1d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92525" y="5190506"/>
            <a:ext cx="609600" cy="609600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613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6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9" y="609600"/>
            <a:ext cx="7313243" cy="58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3733800" y="5314043"/>
            <a:ext cx="2819400" cy="477157"/>
          </a:xfrm>
          <a:prstGeom prst="wedgeRoundRectCallout">
            <a:avLst>
              <a:gd name="adj1" fmla="val 35928"/>
              <a:gd name="adj2" fmla="val -170882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Thank you.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eter b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99073" y="4191000"/>
            <a:ext cx="609600" cy="609600"/>
          </a:xfrm>
          <a:prstGeom prst="rect">
            <a:avLst/>
          </a:prstGeom>
        </p:spPr>
      </p:pic>
      <p:pic>
        <p:nvPicPr>
          <p:cNvPr id="4" name="1a1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94273" y="3095621"/>
            <a:ext cx="609600" cy="609600"/>
          </a:xfrm>
          <a:prstGeom prst="rect">
            <a:avLst/>
          </a:prstGeom>
        </p:spPr>
      </p:pic>
      <p:pic>
        <p:nvPicPr>
          <p:cNvPr id="5" name="1a2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9800" y="1888626"/>
            <a:ext cx="609600" cy="60960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895600" y="909851"/>
            <a:ext cx="4724400" cy="781957"/>
          </a:xfrm>
          <a:prstGeom prst="wedgeRoundRectCallout">
            <a:avLst>
              <a:gd name="adj1" fmla="val 4415"/>
              <a:gd name="adj2" fmla="val 113007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Hello! Welcome to my house. Come in.</a:t>
            </a:r>
          </a:p>
        </p:txBody>
      </p:sp>
      <p:pic>
        <p:nvPicPr>
          <p:cNvPr id="9" name="1a11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9073" y="5181600"/>
            <a:ext cx="609600" cy="609600"/>
          </a:xfrm>
          <a:prstGeom prst="rect">
            <a:avLst/>
          </a:prstGeom>
        </p:spPr>
      </p:pic>
      <p:pic>
        <p:nvPicPr>
          <p:cNvPr id="12" name="1a11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99073" y="914400"/>
            <a:ext cx="609600" cy="609600"/>
          </a:xfrm>
          <a:prstGeom prst="rect">
            <a:avLst/>
          </a:prstGeom>
        </p:spPr>
      </p:pic>
      <p:pic>
        <p:nvPicPr>
          <p:cNvPr id="13" name="1a2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82530" y="6039354"/>
            <a:ext cx="609600" cy="609600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364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52" y="1066800"/>
            <a:ext cx="7238998" cy="519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2667000" y="782575"/>
            <a:ext cx="5364300" cy="609600"/>
          </a:xfrm>
          <a:prstGeom prst="wedgeRoundRectCallout">
            <a:avLst>
              <a:gd name="adj1" fmla="val -44169"/>
              <a:gd name="adj2" fmla="val 25827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ow! You have a lot of books.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4707167" y="1618605"/>
            <a:ext cx="3399123" cy="595745"/>
          </a:xfrm>
          <a:prstGeom prst="wedgeRoundRectCallout">
            <a:avLst>
              <a:gd name="adj1" fmla="val -59009"/>
              <a:gd name="adj2" fmla="val 200464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like reading.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1b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96459" y="768927"/>
            <a:ext cx="609600" cy="609600"/>
          </a:xfrm>
          <a:prstGeom prst="rect">
            <a:avLst/>
          </a:prstGeom>
        </p:spPr>
      </p:pic>
      <p:pic>
        <p:nvPicPr>
          <p:cNvPr id="7" name="1b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4800600"/>
            <a:ext cx="609600" cy="609600"/>
          </a:xfrm>
          <a:prstGeom prst="rect">
            <a:avLst/>
          </a:prstGeom>
        </p:spPr>
      </p:pic>
      <p:pic>
        <p:nvPicPr>
          <p:cNvPr id="9" name="1b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19147" y="1905000"/>
            <a:ext cx="609600" cy="609600"/>
          </a:xfrm>
          <a:prstGeom prst="rect">
            <a:avLst/>
          </a:prstGeom>
        </p:spPr>
      </p:pic>
      <p:pic>
        <p:nvPicPr>
          <p:cNvPr id="10" name="1b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35202" y="3086100"/>
            <a:ext cx="609600" cy="609600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053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797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797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42" y="1033674"/>
            <a:ext cx="8268318" cy="524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2057400" y="1219200"/>
            <a:ext cx="3771900" cy="699412"/>
          </a:xfrm>
          <a:prstGeom prst="wedgeRoundRectCallout">
            <a:avLst>
              <a:gd name="adj1" fmla="val -36122"/>
              <a:gd name="adj2" fmla="val 18737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reading, too.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2819400" y="5278935"/>
            <a:ext cx="4343400" cy="962784"/>
          </a:xfrm>
          <a:prstGeom prst="wedgeRoundRectCallout">
            <a:avLst>
              <a:gd name="adj1" fmla="val 44008"/>
              <a:gd name="adj2" fmla="val -86042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don’t like reading.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listening to music.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1c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06000" y="381000"/>
            <a:ext cx="609600" cy="609600"/>
          </a:xfrm>
          <a:prstGeom prst="rect">
            <a:avLst/>
          </a:prstGeom>
        </p:spPr>
      </p:pic>
      <p:pic>
        <p:nvPicPr>
          <p:cNvPr id="11" name="1c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0" y="1781629"/>
            <a:ext cx="609600" cy="609600"/>
          </a:xfrm>
          <a:prstGeom prst="rect">
            <a:avLst/>
          </a:prstGeom>
        </p:spPr>
      </p:pic>
      <p:pic>
        <p:nvPicPr>
          <p:cNvPr id="12" name="1c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30229" y="3048000"/>
            <a:ext cx="609600" cy="609600"/>
          </a:xfrm>
          <a:prstGeom prst="rect">
            <a:avLst/>
          </a:prstGeom>
        </p:spPr>
      </p:pic>
      <p:pic>
        <p:nvPicPr>
          <p:cNvPr id="13" name="1c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15714" y="4343400"/>
            <a:ext cx="609600" cy="609600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664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49"/>
                            </p:stCondLst>
                            <p:childTnLst>
                              <p:par>
                                <p:cTn id="3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030A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0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03" y="1617591"/>
            <a:ext cx="7531994" cy="464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4687833" y="5800106"/>
            <a:ext cx="3703922" cy="595745"/>
          </a:xfrm>
          <a:prstGeom prst="wedgeRoundRectCallout">
            <a:avLst>
              <a:gd name="adj1" fmla="val -75077"/>
              <a:gd name="adj2" fmla="val -15326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 watching TV.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775397" y="1470871"/>
            <a:ext cx="5562600" cy="1432159"/>
          </a:xfrm>
          <a:custGeom>
            <a:avLst/>
            <a:gdLst>
              <a:gd name="connsiteX0" fmla="*/ 0 w 5562600"/>
              <a:gd name="connsiteY0" fmla="*/ 99293 h 595745"/>
              <a:gd name="connsiteX1" fmla="*/ 99293 w 5562600"/>
              <a:gd name="connsiteY1" fmla="*/ 0 h 595745"/>
              <a:gd name="connsiteX2" fmla="*/ 927100 w 5562600"/>
              <a:gd name="connsiteY2" fmla="*/ 0 h 595745"/>
              <a:gd name="connsiteX3" fmla="*/ 927100 w 5562600"/>
              <a:gd name="connsiteY3" fmla="*/ 0 h 595745"/>
              <a:gd name="connsiteX4" fmla="*/ 2317750 w 5562600"/>
              <a:gd name="connsiteY4" fmla="*/ 0 h 595745"/>
              <a:gd name="connsiteX5" fmla="*/ 5463307 w 5562600"/>
              <a:gd name="connsiteY5" fmla="*/ 0 h 595745"/>
              <a:gd name="connsiteX6" fmla="*/ 5562600 w 5562600"/>
              <a:gd name="connsiteY6" fmla="*/ 99293 h 595745"/>
              <a:gd name="connsiteX7" fmla="*/ 5562600 w 5562600"/>
              <a:gd name="connsiteY7" fmla="*/ 347518 h 595745"/>
              <a:gd name="connsiteX8" fmla="*/ 5562600 w 5562600"/>
              <a:gd name="connsiteY8" fmla="*/ 347518 h 595745"/>
              <a:gd name="connsiteX9" fmla="*/ 5562600 w 5562600"/>
              <a:gd name="connsiteY9" fmla="*/ 496454 h 595745"/>
              <a:gd name="connsiteX10" fmla="*/ 5562600 w 5562600"/>
              <a:gd name="connsiteY10" fmla="*/ 496452 h 595745"/>
              <a:gd name="connsiteX11" fmla="*/ 5463307 w 5562600"/>
              <a:gd name="connsiteY11" fmla="*/ 595745 h 595745"/>
              <a:gd name="connsiteX12" fmla="*/ 2317750 w 5562600"/>
              <a:gd name="connsiteY12" fmla="*/ 595745 h 595745"/>
              <a:gd name="connsiteX13" fmla="*/ 1085319 w 5562600"/>
              <a:gd name="connsiteY13" fmla="*/ 1432159 h 595745"/>
              <a:gd name="connsiteX14" fmla="*/ 927100 w 5562600"/>
              <a:gd name="connsiteY14" fmla="*/ 595745 h 595745"/>
              <a:gd name="connsiteX15" fmla="*/ 99293 w 5562600"/>
              <a:gd name="connsiteY15" fmla="*/ 595745 h 595745"/>
              <a:gd name="connsiteX16" fmla="*/ 0 w 5562600"/>
              <a:gd name="connsiteY16" fmla="*/ 496452 h 595745"/>
              <a:gd name="connsiteX17" fmla="*/ 0 w 5562600"/>
              <a:gd name="connsiteY17" fmla="*/ 496454 h 595745"/>
              <a:gd name="connsiteX18" fmla="*/ 0 w 5562600"/>
              <a:gd name="connsiteY18" fmla="*/ 347518 h 595745"/>
              <a:gd name="connsiteX19" fmla="*/ 0 w 5562600"/>
              <a:gd name="connsiteY19" fmla="*/ 347518 h 595745"/>
              <a:gd name="connsiteX20" fmla="*/ 0 w 5562600"/>
              <a:gd name="connsiteY20" fmla="*/ 99293 h 595745"/>
              <a:gd name="connsiteX0" fmla="*/ 0 w 5562600"/>
              <a:gd name="connsiteY0" fmla="*/ 99293 h 1432159"/>
              <a:gd name="connsiteX1" fmla="*/ 99293 w 5562600"/>
              <a:gd name="connsiteY1" fmla="*/ 0 h 1432159"/>
              <a:gd name="connsiteX2" fmla="*/ 927100 w 5562600"/>
              <a:gd name="connsiteY2" fmla="*/ 0 h 1432159"/>
              <a:gd name="connsiteX3" fmla="*/ 927100 w 5562600"/>
              <a:gd name="connsiteY3" fmla="*/ 0 h 1432159"/>
              <a:gd name="connsiteX4" fmla="*/ 2317750 w 5562600"/>
              <a:gd name="connsiteY4" fmla="*/ 0 h 1432159"/>
              <a:gd name="connsiteX5" fmla="*/ 5463307 w 5562600"/>
              <a:gd name="connsiteY5" fmla="*/ 0 h 1432159"/>
              <a:gd name="connsiteX6" fmla="*/ 5562600 w 5562600"/>
              <a:gd name="connsiteY6" fmla="*/ 99293 h 1432159"/>
              <a:gd name="connsiteX7" fmla="*/ 5562600 w 5562600"/>
              <a:gd name="connsiteY7" fmla="*/ 347518 h 1432159"/>
              <a:gd name="connsiteX8" fmla="*/ 5562600 w 5562600"/>
              <a:gd name="connsiteY8" fmla="*/ 347518 h 1432159"/>
              <a:gd name="connsiteX9" fmla="*/ 5562600 w 5562600"/>
              <a:gd name="connsiteY9" fmla="*/ 496454 h 1432159"/>
              <a:gd name="connsiteX10" fmla="*/ 5562600 w 5562600"/>
              <a:gd name="connsiteY10" fmla="*/ 496452 h 1432159"/>
              <a:gd name="connsiteX11" fmla="*/ 5463307 w 5562600"/>
              <a:gd name="connsiteY11" fmla="*/ 595745 h 1432159"/>
              <a:gd name="connsiteX12" fmla="*/ 2317750 w 5562600"/>
              <a:gd name="connsiteY12" fmla="*/ 595745 h 1432159"/>
              <a:gd name="connsiteX13" fmla="*/ 1085319 w 5562600"/>
              <a:gd name="connsiteY13" fmla="*/ 1432159 h 1432159"/>
              <a:gd name="connsiteX14" fmla="*/ 1909738 w 5562600"/>
              <a:gd name="connsiteY14" fmla="*/ 609392 h 1432159"/>
              <a:gd name="connsiteX15" fmla="*/ 99293 w 5562600"/>
              <a:gd name="connsiteY15" fmla="*/ 595745 h 1432159"/>
              <a:gd name="connsiteX16" fmla="*/ 0 w 5562600"/>
              <a:gd name="connsiteY16" fmla="*/ 496452 h 1432159"/>
              <a:gd name="connsiteX17" fmla="*/ 0 w 5562600"/>
              <a:gd name="connsiteY17" fmla="*/ 496454 h 1432159"/>
              <a:gd name="connsiteX18" fmla="*/ 0 w 5562600"/>
              <a:gd name="connsiteY18" fmla="*/ 347518 h 1432159"/>
              <a:gd name="connsiteX19" fmla="*/ 0 w 5562600"/>
              <a:gd name="connsiteY19" fmla="*/ 347518 h 1432159"/>
              <a:gd name="connsiteX20" fmla="*/ 0 w 5562600"/>
              <a:gd name="connsiteY20" fmla="*/ 99293 h 14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62600" h="1432159">
                <a:moveTo>
                  <a:pt x="0" y="99293"/>
                </a:moveTo>
                <a:cubicBezTo>
                  <a:pt x="0" y="44455"/>
                  <a:pt x="44455" y="0"/>
                  <a:pt x="99293" y="0"/>
                </a:cubicBezTo>
                <a:lnTo>
                  <a:pt x="927100" y="0"/>
                </a:lnTo>
                <a:lnTo>
                  <a:pt x="927100" y="0"/>
                </a:lnTo>
                <a:lnTo>
                  <a:pt x="2317750" y="0"/>
                </a:lnTo>
                <a:lnTo>
                  <a:pt x="5463307" y="0"/>
                </a:lnTo>
                <a:cubicBezTo>
                  <a:pt x="5518145" y="0"/>
                  <a:pt x="5562600" y="44455"/>
                  <a:pt x="5562600" y="99293"/>
                </a:cubicBezTo>
                <a:lnTo>
                  <a:pt x="5562600" y="347518"/>
                </a:lnTo>
                <a:lnTo>
                  <a:pt x="5562600" y="347518"/>
                </a:lnTo>
                <a:lnTo>
                  <a:pt x="5562600" y="496454"/>
                </a:lnTo>
                <a:lnTo>
                  <a:pt x="5562600" y="496452"/>
                </a:lnTo>
                <a:cubicBezTo>
                  <a:pt x="5562600" y="551290"/>
                  <a:pt x="5518145" y="595745"/>
                  <a:pt x="5463307" y="595745"/>
                </a:cubicBezTo>
                <a:lnTo>
                  <a:pt x="2317750" y="595745"/>
                </a:lnTo>
                <a:lnTo>
                  <a:pt x="1085319" y="1432159"/>
                </a:lnTo>
                <a:lnTo>
                  <a:pt x="1909738" y="609392"/>
                </a:lnTo>
                <a:lnTo>
                  <a:pt x="99293" y="595745"/>
                </a:lnTo>
                <a:cubicBezTo>
                  <a:pt x="44455" y="595745"/>
                  <a:pt x="0" y="551290"/>
                  <a:pt x="0" y="496452"/>
                </a:cubicBezTo>
                <a:lnTo>
                  <a:pt x="0" y="496454"/>
                </a:lnTo>
                <a:lnTo>
                  <a:pt x="0" y="347518"/>
                </a:lnTo>
                <a:lnTo>
                  <a:pt x="0" y="347518"/>
                </a:lnTo>
                <a:lnTo>
                  <a:pt x="0" y="99293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do you like doing,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1d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54491" y="824344"/>
            <a:ext cx="609600" cy="609600"/>
          </a:xfrm>
          <a:prstGeom prst="rect">
            <a:avLst/>
          </a:prstGeom>
        </p:spPr>
      </p:pic>
      <p:pic>
        <p:nvPicPr>
          <p:cNvPr id="8" name="1d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49691" y="3941618"/>
            <a:ext cx="609600" cy="609600"/>
          </a:xfrm>
          <a:prstGeom prst="rect">
            <a:avLst/>
          </a:prstGeom>
        </p:spPr>
      </p:pic>
      <p:pic>
        <p:nvPicPr>
          <p:cNvPr id="10" name="1d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06891" y="2113145"/>
            <a:ext cx="609600" cy="609600"/>
          </a:xfrm>
          <a:prstGeom prst="rect">
            <a:avLst/>
          </a:prstGeom>
        </p:spPr>
      </p:pic>
      <p:pic>
        <p:nvPicPr>
          <p:cNvPr id="11" name="1d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92525" y="5190506"/>
            <a:ext cx="609600" cy="609600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988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6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.a u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77400" y="762000"/>
            <a:ext cx="609600" cy="609600"/>
          </a:xfrm>
          <a:prstGeom prst="rect">
            <a:avLst/>
          </a:prstGeom>
        </p:spPr>
      </p:pic>
      <p:pic>
        <p:nvPicPr>
          <p:cNvPr id="3" name="1BU7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77400" y="2479964"/>
            <a:ext cx="609600" cy="609600"/>
          </a:xfrm>
          <a:prstGeom prst="rect">
            <a:avLst/>
          </a:prstGeom>
        </p:spPr>
      </p:pic>
      <p:pic>
        <p:nvPicPr>
          <p:cNvPr id="4" name="1cU7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06000" y="3886200"/>
            <a:ext cx="609600" cy="609600"/>
          </a:xfrm>
          <a:prstGeom prst="rect">
            <a:avLst/>
          </a:prstGeom>
        </p:spPr>
      </p:pic>
      <p:pic>
        <p:nvPicPr>
          <p:cNvPr id="5" name="1DU7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01200" y="5410200"/>
            <a:ext cx="609600" cy="6096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55494"/>
            <a:ext cx="4704398" cy="46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94256" y="711471"/>
            <a:ext cx="4322928" cy="2962964"/>
            <a:chOff x="20472" y="508543"/>
            <a:chExt cx="4322928" cy="296296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2" y="566382"/>
              <a:ext cx="4322928" cy="290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ounded Rectangular Callout 6"/>
            <p:cNvSpPr/>
            <p:nvPr/>
          </p:nvSpPr>
          <p:spPr>
            <a:xfrm>
              <a:off x="30707" y="508543"/>
              <a:ext cx="4312693" cy="405857"/>
            </a:xfrm>
            <a:prstGeom prst="wedgeRoundRectCallout">
              <a:avLst>
                <a:gd name="adj1" fmla="val -4041"/>
                <a:gd name="adj2" fmla="val 163381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ular Callout 16"/>
            <p:cNvSpPr/>
            <p:nvPr/>
          </p:nvSpPr>
          <p:spPr>
            <a:xfrm>
              <a:off x="1759018" y="2954127"/>
              <a:ext cx="1371600" cy="352761"/>
            </a:xfrm>
            <a:prstGeom prst="wedgeRoundRectCallout">
              <a:avLst>
                <a:gd name="adj1" fmla="val 40735"/>
                <a:gd name="adj2" fmla="val -129174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417184" y="769310"/>
            <a:ext cx="4676775" cy="2895600"/>
            <a:chOff x="4447891" y="589555"/>
            <a:chExt cx="4676775" cy="28956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891" y="589555"/>
              <a:ext cx="4676775" cy="2895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ounded Rectangular Callout 17"/>
            <p:cNvSpPr/>
            <p:nvPr/>
          </p:nvSpPr>
          <p:spPr>
            <a:xfrm>
              <a:off x="4629931" y="769077"/>
              <a:ext cx="3599669" cy="814588"/>
            </a:xfrm>
            <a:custGeom>
              <a:avLst/>
              <a:gdLst>
                <a:gd name="connsiteX0" fmla="*/ 0 w 3599669"/>
                <a:gd name="connsiteY0" fmla="*/ 61495 h 368961"/>
                <a:gd name="connsiteX1" fmla="*/ 61495 w 3599669"/>
                <a:gd name="connsiteY1" fmla="*/ 0 h 368961"/>
                <a:gd name="connsiteX2" fmla="*/ 599945 w 3599669"/>
                <a:gd name="connsiteY2" fmla="*/ 0 h 368961"/>
                <a:gd name="connsiteX3" fmla="*/ 599945 w 3599669"/>
                <a:gd name="connsiteY3" fmla="*/ 0 h 368961"/>
                <a:gd name="connsiteX4" fmla="*/ 1499862 w 3599669"/>
                <a:gd name="connsiteY4" fmla="*/ 0 h 368961"/>
                <a:gd name="connsiteX5" fmla="*/ 3538174 w 3599669"/>
                <a:gd name="connsiteY5" fmla="*/ 0 h 368961"/>
                <a:gd name="connsiteX6" fmla="*/ 3599669 w 3599669"/>
                <a:gd name="connsiteY6" fmla="*/ 61495 h 368961"/>
                <a:gd name="connsiteX7" fmla="*/ 3599669 w 3599669"/>
                <a:gd name="connsiteY7" fmla="*/ 215227 h 368961"/>
                <a:gd name="connsiteX8" fmla="*/ 3599669 w 3599669"/>
                <a:gd name="connsiteY8" fmla="*/ 215227 h 368961"/>
                <a:gd name="connsiteX9" fmla="*/ 3599669 w 3599669"/>
                <a:gd name="connsiteY9" fmla="*/ 307468 h 368961"/>
                <a:gd name="connsiteX10" fmla="*/ 3599669 w 3599669"/>
                <a:gd name="connsiteY10" fmla="*/ 307466 h 368961"/>
                <a:gd name="connsiteX11" fmla="*/ 3538174 w 3599669"/>
                <a:gd name="connsiteY11" fmla="*/ 368961 h 368961"/>
                <a:gd name="connsiteX12" fmla="*/ 1499862 w 3599669"/>
                <a:gd name="connsiteY12" fmla="*/ 368961 h 368961"/>
                <a:gd name="connsiteX13" fmla="*/ 917376 w 3599669"/>
                <a:gd name="connsiteY13" fmla="*/ 773645 h 368961"/>
                <a:gd name="connsiteX14" fmla="*/ 599945 w 3599669"/>
                <a:gd name="connsiteY14" fmla="*/ 368961 h 368961"/>
                <a:gd name="connsiteX15" fmla="*/ 61495 w 3599669"/>
                <a:gd name="connsiteY15" fmla="*/ 368961 h 368961"/>
                <a:gd name="connsiteX16" fmla="*/ 0 w 3599669"/>
                <a:gd name="connsiteY16" fmla="*/ 307466 h 368961"/>
                <a:gd name="connsiteX17" fmla="*/ 0 w 3599669"/>
                <a:gd name="connsiteY17" fmla="*/ 307468 h 368961"/>
                <a:gd name="connsiteX18" fmla="*/ 0 w 3599669"/>
                <a:gd name="connsiteY18" fmla="*/ 215227 h 368961"/>
                <a:gd name="connsiteX19" fmla="*/ 0 w 3599669"/>
                <a:gd name="connsiteY19" fmla="*/ 215227 h 368961"/>
                <a:gd name="connsiteX20" fmla="*/ 0 w 3599669"/>
                <a:gd name="connsiteY20" fmla="*/ 61495 h 368961"/>
                <a:gd name="connsiteX0" fmla="*/ 0 w 3599669"/>
                <a:gd name="connsiteY0" fmla="*/ 61495 h 773645"/>
                <a:gd name="connsiteX1" fmla="*/ 61495 w 3599669"/>
                <a:gd name="connsiteY1" fmla="*/ 0 h 773645"/>
                <a:gd name="connsiteX2" fmla="*/ 599945 w 3599669"/>
                <a:gd name="connsiteY2" fmla="*/ 0 h 773645"/>
                <a:gd name="connsiteX3" fmla="*/ 599945 w 3599669"/>
                <a:gd name="connsiteY3" fmla="*/ 0 h 773645"/>
                <a:gd name="connsiteX4" fmla="*/ 1499862 w 3599669"/>
                <a:gd name="connsiteY4" fmla="*/ 0 h 773645"/>
                <a:gd name="connsiteX5" fmla="*/ 3538174 w 3599669"/>
                <a:gd name="connsiteY5" fmla="*/ 0 h 773645"/>
                <a:gd name="connsiteX6" fmla="*/ 3599669 w 3599669"/>
                <a:gd name="connsiteY6" fmla="*/ 61495 h 773645"/>
                <a:gd name="connsiteX7" fmla="*/ 3599669 w 3599669"/>
                <a:gd name="connsiteY7" fmla="*/ 215227 h 773645"/>
                <a:gd name="connsiteX8" fmla="*/ 3599669 w 3599669"/>
                <a:gd name="connsiteY8" fmla="*/ 215227 h 773645"/>
                <a:gd name="connsiteX9" fmla="*/ 3599669 w 3599669"/>
                <a:gd name="connsiteY9" fmla="*/ 307468 h 773645"/>
                <a:gd name="connsiteX10" fmla="*/ 3599669 w 3599669"/>
                <a:gd name="connsiteY10" fmla="*/ 307466 h 773645"/>
                <a:gd name="connsiteX11" fmla="*/ 3538174 w 3599669"/>
                <a:gd name="connsiteY11" fmla="*/ 368961 h 773645"/>
                <a:gd name="connsiteX12" fmla="*/ 1499862 w 3599669"/>
                <a:gd name="connsiteY12" fmla="*/ 368961 h 773645"/>
                <a:gd name="connsiteX13" fmla="*/ 917376 w 3599669"/>
                <a:gd name="connsiteY13" fmla="*/ 773645 h 773645"/>
                <a:gd name="connsiteX14" fmla="*/ 995730 w 3599669"/>
                <a:gd name="connsiteY14" fmla="*/ 368961 h 773645"/>
                <a:gd name="connsiteX15" fmla="*/ 61495 w 3599669"/>
                <a:gd name="connsiteY15" fmla="*/ 368961 h 773645"/>
                <a:gd name="connsiteX16" fmla="*/ 0 w 3599669"/>
                <a:gd name="connsiteY16" fmla="*/ 307466 h 773645"/>
                <a:gd name="connsiteX17" fmla="*/ 0 w 3599669"/>
                <a:gd name="connsiteY17" fmla="*/ 307468 h 773645"/>
                <a:gd name="connsiteX18" fmla="*/ 0 w 3599669"/>
                <a:gd name="connsiteY18" fmla="*/ 215227 h 773645"/>
                <a:gd name="connsiteX19" fmla="*/ 0 w 3599669"/>
                <a:gd name="connsiteY19" fmla="*/ 215227 h 773645"/>
                <a:gd name="connsiteX20" fmla="*/ 0 w 3599669"/>
                <a:gd name="connsiteY20" fmla="*/ 61495 h 773645"/>
                <a:gd name="connsiteX0" fmla="*/ 0 w 3599669"/>
                <a:gd name="connsiteY0" fmla="*/ 61495 h 814588"/>
                <a:gd name="connsiteX1" fmla="*/ 61495 w 3599669"/>
                <a:gd name="connsiteY1" fmla="*/ 0 h 814588"/>
                <a:gd name="connsiteX2" fmla="*/ 599945 w 3599669"/>
                <a:gd name="connsiteY2" fmla="*/ 0 h 814588"/>
                <a:gd name="connsiteX3" fmla="*/ 599945 w 3599669"/>
                <a:gd name="connsiteY3" fmla="*/ 0 h 814588"/>
                <a:gd name="connsiteX4" fmla="*/ 1499862 w 3599669"/>
                <a:gd name="connsiteY4" fmla="*/ 0 h 814588"/>
                <a:gd name="connsiteX5" fmla="*/ 3538174 w 3599669"/>
                <a:gd name="connsiteY5" fmla="*/ 0 h 814588"/>
                <a:gd name="connsiteX6" fmla="*/ 3599669 w 3599669"/>
                <a:gd name="connsiteY6" fmla="*/ 61495 h 814588"/>
                <a:gd name="connsiteX7" fmla="*/ 3599669 w 3599669"/>
                <a:gd name="connsiteY7" fmla="*/ 215227 h 814588"/>
                <a:gd name="connsiteX8" fmla="*/ 3599669 w 3599669"/>
                <a:gd name="connsiteY8" fmla="*/ 215227 h 814588"/>
                <a:gd name="connsiteX9" fmla="*/ 3599669 w 3599669"/>
                <a:gd name="connsiteY9" fmla="*/ 307468 h 814588"/>
                <a:gd name="connsiteX10" fmla="*/ 3599669 w 3599669"/>
                <a:gd name="connsiteY10" fmla="*/ 307466 h 814588"/>
                <a:gd name="connsiteX11" fmla="*/ 3538174 w 3599669"/>
                <a:gd name="connsiteY11" fmla="*/ 368961 h 814588"/>
                <a:gd name="connsiteX12" fmla="*/ 1499862 w 3599669"/>
                <a:gd name="connsiteY12" fmla="*/ 368961 h 814588"/>
                <a:gd name="connsiteX13" fmla="*/ 780898 w 3599669"/>
                <a:gd name="connsiteY13" fmla="*/ 814588 h 814588"/>
                <a:gd name="connsiteX14" fmla="*/ 995730 w 3599669"/>
                <a:gd name="connsiteY14" fmla="*/ 368961 h 814588"/>
                <a:gd name="connsiteX15" fmla="*/ 61495 w 3599669"/>
                <a:gd name="connsiteY15" fmla="*/ 368961 h 814588"/>
                <a:gd name="connsiteX16" fmla="*/ 0 w 3599669"/>
                <a:gd name="connsiteY16" fmla="*/ 307466 h 814588"/>
                <a:gd name="connsiteX17" fmla="*/ 0 w 3599669"/>
                <a:gd name="connsiteY17" fmla="*/ 307468 h 814588"/>
                <a:gd name="connsiteX18" fmla="*/ 0 w 3599669"/>
                <a:gd name="connsiteY18" fmla="*/ 215227 h 814588"/>
                <a:gd name="connsiteX19" fmla="*/ 0 w 3599669"/>
                <a:gd name="connsiteY19" fmla="*/ 215227 h 814588"/>
                <a:gd name="connsiteX20" fmla="*/ 0 w 3599669"/>
                <a:gd name="connsiteY20" fmla="*/ 61495 h 81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99669" h="814588">
                  <a:moveTo>
                    <a:pt x="0" y="61495"/>
                  </a:moveTo>
                  <a:cubicBezTo>
                    <a:pt x="0" y="27532"/>
                    <a:pt x="27532" y="0"/>
                    <a:pt x="61495" y="0"/>
                  </a:cubicBezTo>
                  <a:lnTo>
                    <a:pt x="599945" y="0"/>
                  </a:lnTo>
                  <a:lnTo>
                    <a:pt x="599945" y="0"/>
                  </a:lnTo>
                  <a:lnTo>
                    <a:pt x="1499862" y="0"/>
                  </a:lnTo>
                  <a:lnTo>
                    <a:pt x="3538174" y="0"/>
                  </a:lnTo>
                  <a:cubicBezTo>
                    <a:pt x="3572137" y="0"/>
                    <a:pt x="3599669" y="27532"/>
                    <a:pt x="3599669" y="61495"/>
                  </a:cubicBezTo>
                  <a:lnTo>
                    <a:pt x="3599669" y="215227"/>
                  </a:lnTo>
                  <a:lnTo>
                    <a:pt x="3599669" y="215227"/>
                  </a:lnTo>
                  <a:lnTo>
                    <a:pt x="3599669" y="307468"/>
                  </a:lnTo>
                  <a:lnTo>
                    <a:pt x="3599669" y="307466"/>
                  </a:lnTo>
                  <a:cubicBezTo>
                    <a:pt x="3599669" y="341429"/>
                    <a:pt x="3572137" y="368961"/>
                    <a:pt x="3538174" y="368961"/>
                  </a:cubicBezTo>
                  <a:lnTo>
                    <a:pt x="1499862" y="368961"/>
                  </a:lnTo>
                  <a:lnTo>
                    <a:pt x="780898" y="814588"/>
                  </a:lnTo>
                  <a:lnTo>
                    <a:pt x="995730" y="368961"/>
                  </a:lnTo>
                  <a:lnTo>
                    <a:pt x="61495" y="368961"/>
                  </a:lnTo>
                  <a:cubicBezTo>
                    <a:pt x="27532" y="368961"/>
                    <a:pt x="0" y="341429"/>
                    <a:pt x="0" y="307466"/>
                  </a:cubicBezTo>
                  <a:lnTo>
                    <a:pt x="0" y="307468"/>
                  </a:lnTo>
                  <a:lnTo>
                    <a:pt x="0" y="215227"/>
                  </a:lnTo>
                  <a:lnTo>
                    <a:pt x="0" y="215227"/>
                  </a:lnTo>
                  <a:lnTo>
                    <a:pt x="0" y="61495"/>
                  </a:lnTo>
                  <a:close/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ular Callout 19"/>
            <p:cNvSpPr/>
            <p:nvPr/>
          </p:nvSpPr>
          <p:spPr>
            <a:xfrm>
              <a:off x="6324600" y="1195219"/>
              <a:ext cx="2133600" cy="352761"/>
            </a:xfrm>
            <a:prstGeom prst="wedgeRoundRectCallout">
              <a:avLst>
                <a:gd name="adj1" fmla="val -44340"/>
                <a:gd name="adj2" fmla="val 91350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707" y="3733800"/>
            <a:ext cx="4386477" cy="3124200"/>
            <a:chOff x="30707" y="3733800"/>
            <a:chExt cx="4386477" cy="31242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07" y="3733800"/>
              <a:ext cx="4386477" cy="3088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ounded Rectangular Callout 22"/>
            <p:cNvSpPr/>
            <p:nvPr/>
          </p:nvSpPr>
          <p:spPr>
            <a:xfrm>
              <a:off x="914401" y="3886200"/>
              <a:ext cx="1617210" cy="352761"/>
            </a:xfrm>
            <a:prstGeom prst="wedgeRoundRectCallout">
              <a:avLst>
                <a:gd name="adj1" fmla="val -33064"/>
                <a:gd name="adj2" fmla="val 195809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ular Callout 23"/>
            <p:cNvSpPr/>
            <p:nvPr/>
          </p:nvSpPr>
          <p:spPr>
            <a:xfrm>
              <a:off x="685801" y="6089867"/>
              <a:ext cx="3581399" cy="768133"/>
            </a:xfrm>
            <a:custGeom>
              <a:avLst/>
              <a:gdLst>
                <a:gd name="connsiteX0" fmla="*/ 0 w 3731384"/>
                <a:gd name="connsiteY0" fmla="*/ 67644 h 405857"/>
                <a:gd name="connsiteX1" fmla="*/ 67644 w 3731384"/>
                <a:gd name="connsiteY1" fmla="*/ 0 h 405857"/>
                <a:gd name="connsiteX2" fmla="*/ 2176641 w 3731384"/>
                <a:gd name="connsiteY2" fmla="*/ 0 h 405857"/>
                <a:gd name="connsiteX3" fmla="*/ 2588349 w 3731384"/>
                <a:gd name="connsiteY3" fmla="*/ -362276 h 405857"/>
                <a:gd name="connsiteX4" fmla="*/ 3109487 w 3731384"/>
                <a:gd name="connsiteY4" fmla="*/ 0 h 405857"/>
                <a:gd name="connsiteX5" fmla="*/ 3663740 w 3731384"/>
                <a:gd name="connsiteY5" fmla="*/ 0 h 405857"/>
                <a:gd name="connsiteX6" fmla="*/ 3731384 w 3731384"/>
                <a:gd name="connsiteY6" fmla="*/ 67644 h 405857"/>
                <a:gd name="connsiteX7" fmla="*/ 3731384 w 3731384"/>
                <a:gd name="connsiteY7" fmla="*/ 67643 h 405857"/>
                <a:gd name="connsiteX8" fmla="*/ 3731384 w 3731384"/>
                <a:gd name="connsiteY8" fmla="*/ 67643 h 405857"/>
                <a:gd name="connsiteX9" fmla="*/ 3731384 w 3731384"/>
                <a:gd name="connsiteY9" fmla="*/ 169107 h 405857"/>
                <a:gd name="connsiteX10" fmla="*/ 3731384 w 3731384"/>
                <a:gd name="connsiteY10" fmla="*/ 338213 h 405857"/>
                <a:gd name="connsiteX11" fmla="*/ 3663740 w 3731384"/>
                <a:gd name="connsiteY11" fmla="*/ 405857 h 405857"/>
                <a:gd name="connsiteX12" fmla="*/ 3109487 w 3731384"/>
                <a:gd name="connsiteY12" fmla="*/ 405857 h 405857"/>
                <a:gd name="connsiteX13" fmla="*/ 2176641 w 3731384"/>
                <a:gd name="connsiteY13" fmla="*/ 405857 h 405857"/>
                <a:gd name="connsiteX14" fmla="*/ 2176641 w 3731384"/>
                <a:gd name="connsiteY14" fmla="*/ 405857 h 405857"/>
                <a:gd name="connsiteX15" fmla="*/ 67644 w 3731384"/>
                <a:gd name="connsiteY15" fmla="*/ 405857 h 405857"/>
                <a:gd name="connsiteX16" fmla="*/ 0 w 3731384"/>
                <a:gd name="connsiteY16" fmla="*/ 338213 h 405857"/>
                <a:gd name="connsiteX17" fmla="*/ 0 w 3731384"/>
                <a:gd name="connsiteY17" fmla="*/ 169107 h 405857"/>
                <a:gd name="connsiteX18" fmla="*/ 0 w 3731384"/>
                <a:gd name="connsiteY18" fmla="*/ 67643 h 405857"/>
                <a:gd name="connsiteX19" fmla="*/ 0 w 3731384"/>
                <a:gd name="connsiteY19" fmla="*/ 67643 h 405857"/>
                <a:gd name="connsiteX20" fmla="*/ 0 w 3731384"/>
                <a:gd name="connsiteY20" fmla="*/ 67644 h 405857"/>
                <a:gd name="connsiteX0" fmla="*/ 0 w 3731384"/>
                <a:gd name="connsiteY0" fmla="*/ 429920 h 768133"/>
                <a:gd name="connsiteX1" fmla="*/ 67644 w 3731384"/>
                <a:gd name="connsiteY1" fmla="*/ 362276 h 768133"/>
                <a:gd name="connsiteX2" fmla="*/ 2176641 w 3731384"/>
                <a:gd name="connsiteY2" fmla="*/ 362276 h 768133"/>
                <a:gd name="connsiteX3" fmla="*/ 2588349 w 3731384"/>
                <a:gd name="connsiteY3" fmla="*/ 0 h 768133"/>
                <a:gd name="connsiteX4" fmla="*/ 2399804 w 3731384"/>
                <a:gd name="connsiteY4" fmla="*/ 348628 h 768133"/>
                <a:gd name="connsiteX5" fmla="*/ 3663740 w 3731384"/>
                <a:gd name="connsiteY5" fmla="*/ 362276 h 768133"/>
                <a:gd name="connsiteX6" fmla="*/ 3731384 w 3731384"/>
                <a:gd name="connsiteY6" fmla="*/ 429920 h 768133"/>
                <a:gd name="connsiteX7" fmla="*/ 3731384 w 3731384"/>
                <a:gd name="connsiteY7" fmla="*/ 429919 h 768133"/>
                <a:gd name="connsiteX8" fmla="*/ 3731384 w 3731384"/>
                <a:gd name="connsiteY8" fmla="*/ 429919 h 768133"/>
                <a:gd name="connsiteX9" fmla="*/ 3731384 w 3731384"/>
                <a:gd name="connsiteY9" fmla="*/ 531383 h 768133"/>
                <a:gd name="connsiteX10" fmla="*/ 3731384 w 3731384"/>
                <a:gd name="connsiteY10" fmla="*/ 700489 h 768133"/>
                <a:gd name="connsiteX11" fmla="*/ 3663740 w 3731384"/>
                <a:gd name="connsiteY11" fmla="*/ 768133 h 768133"/>
                <a:gd name="connsiteX12" fmla="*/ 3109487 w 3731384"/>
                <a:gd name="connsiteY12" fmla="*/ 768133 h 768133"/>
                <a:gd name="connsiteX13" fmla="*/ 2176641 w 3731384"/>
                <a:gd name="connsiteY13" fmla="*/ 768133 h 768133"/>
                <a:gd name="connsiteX14" fmla="*/ 2176641 w 3731384"/>
                <a:gd name="connsiteY14" fmla="*/ 768133 h 768133"/>
                <a:gd name="connsiteX15" fmla="*/ 67644 w 3731384"/>
                <a:gd name="connsiteY15" fmla="*/ 768133 h 768133"/>
                <a:gd name="connsiteX16" fmla="*/ 0 w 3731384"/>
                <a:gd name="connsiteY16" fmla="*/ 700489 h 768133"/>
                <a:gd name="connsiteX17" fmla="*/ 0 w 3731384"/>
                <a:gd name="connsiteY17" fmla="*/ 531383 h 768133"/>
                <a:gd name="connsiteX18" fmla="*/ 0 w 3731384"/>
                <a:gd name="connsiteY18" fmla="*/ 429919 h 768133"/>
                <a:gd name="connsiteX19" fmla="*/ 0 w 3731384"/>
                <a:gd name="connsiteY19" fmla="*/ 429919 h 768133"/>
                <a:gd name="connsiteX20" fmla="*/ 0 w 3731384"/>
                <a:gd name="connsiteY20" fmla="*/ 429920 h 76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31384" h="768133">
                  <a:moveTo>
                    <a:pt x="0" y="429920"/>
                  </a:moveTo>
                  <a:cubicBezTo>
                    <a:pt x="0" y="392561"/>
                    <a:pt x="30285" y="362276"/>
                    <a:pt x="67644" y="362276"/>
                  </a:cubicBezTo>
                  <a:lnTo>
                    <a:pt x="2176641" y="362276"/>
                  </a:lnTo>
                  <a:lnTo>
                    <a:pt x="2588349" y="0"/>
                  </a:lnTo>
                  <a:lnTo>
                    <a:pt x="2399804" y="348628"/>
                  </a:lnTo>
                  <a:cubicBezTo>
                    <a:pt x="2584555" y="348628"/>
                    <a:pt x="3478989" y="362276"/>
                    <a:pt x="3663740" y="362276"/>
                  </a:cubicBezTo>
                  <a:cubicBezTo>
                    <a:pt x="3701099" y="362276"/>
                    <a:pt x="3731384" y="392561"/>
                    <a:pt x="3731384" y="429920"/>
                  </a:cubicBezTo>
                  <a:lnTo>
                    <a:pt x="3731384" y="429919"/>
                  </a:lnTo>
                  <a:lnTo>
                    <a:pt x="3731384" y="429919"/>
                  </a:lnTo>
                  <a:lnTo>
                    <a:pt x="3731384" y="531383"/>
                  </a:lnTo>
                  <a:lnTo>
                    <a:pt x="3731384" y="700489"/>
                  </a:lnTo>
                  <a:cubicBezTo>
                    <a:pt x="3731384" y="737848"/>
                    <a:pt x="3701099" y="768133"/>
                    <a:pt x="3663740" y="768133"/>
                  </a:cubicBezTo>
                  <a:lnTo>
                    <a:pt x="3109487" y="768133"/>
                  </a:lnTo>
                  <a:lnTo>
                    <a:pt x="2176641" y="768133"/>
                  </a:lnTo>
                  <a:lnTo>
                    <a:pt x="2176641" y="768133"/>
                  </a:lnTo>
                  <a:lnTo>
                    <a:pt x="67644" y="768133"/>
                  </a:lnTo>
                  <a:cubicBezTo>
                    <a:pt x="30285" y="768133"/>
                    <a:pt x="0" y="737848"/>
                    <a:pt x="0" y="700489"/>
                  </a:cubicBezTo>
                  <a:lnTo>
                    <a:pt x="0" y="531383"/>
                  </a:lnTo>
                  <a:lnTo>
                    <a:pt x="0" y="429919"/>
                  </a:lnTo>
                  <a:lnTo>
                    <a:pt x="0" y="429919"/>
                  </a:lnTo>
                  <a:lnTo>
                    <a:pt x="0" y="429920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76750" y="3733800"/>
            <a:ext cx="4667250" cy="3088943"/>
            <a:chOff x="4476750" y="3733800"/>
            <a:chExt cx="4667250" cy="3088943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0" y="3733800"/>
              <a:ext cx="4667250" cy="3088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Rounded Rectangular Callout 24"/>
            <p:cNvSpPr/>
            <p:nvPr/>
          </p:nvSpPr>
          <p:spPr>
            <a:xfrm>
              <a:off x="5871949" y="3819943"/>
              <a:ext cx="2814851" cy="838728"/>
            </a:xfrm>
            <a:custGeom>
              <a:avLst/>
              <a:gdLst>
                <a:gd name="connsiteX0" fmla="*/ 0 w 2814851"/>
                <a:gd name="connsiteY0" fmla="*/ 67644 h 405857"/>
                <a:gd name="connsiteX1" fmla="*/ 67644 w 2814851"/>
                <a:gd name="connsiteY1" fmla="*/ 0 h 405857"/>
                <a:gd name="connsiteX2" fmla="*/ 469142 w 2814851"/>
                <a:gd name="connsiteY2" fmla="*/ 0 h 405857"/>
                <a:gd name="connsiteX3" fmla="*/ 469142 w 2814851"/>
                <a:gd name="connsiteY3" fmla="*/ 0 h 405857"/>
                <a:gd name="connsiteX4" fmla="*/ 1172855 w 2814851"/>
                <a:gd name="connsiteY4" fmla="*/ 0 h 405857"/>
                <a:gd name="connsiteX5" fmla="*/ 2747207 w 2814851"/>
                <a:gd name="connsiteY5" fmla="*/ 0 h 405857"/>
                <a:gd name="connsiteX6" fmla="*/ 2814851 w 2814851"/>
                <a:gd name="connsiteY6" fmla="*/ 67644 h 405857"/>
                <a:gd name="connsiteX7" fmla="*/ 2814851 w 2814851"/>
                <a:gd name="connsiteY7" fmla="*/ 236750 h 405857"/>
                <a:gd name="connsiteX8" fmla="*/ 2814851 w 2814851"/>
                <a:gd name="connsiteY8" fmla="*/ 236750 h 405857"/>
                <a:gd name="connsiteX9" fmla="*/ 2814851 w 2814851"/>
                <a:gd name="connsiteY9" fmla="*/ 338214 h 405857"/>
                <a:gd name="connsiteX10" fmla="*/ 2814851 w 2814851"/>
                <a:gd name="connsiteY10" fmla="*/ 338213 h 405857"/>
                <a:gd name="connsiteX11" fmla="*/ 2747207 w 2814851"/>
                <a:gd name="connsiteY11" fmla="*/ 405857 h 405857"/>
                <a:gd name="connsiteX12" fmla="*/ 1172855 w 2814851"/>
                <a:gd name="connsiteY12" fmla="*/ 405857 h 405857"/>
                <a:gd name="connsiteX13" fmla="*/ 488461 w 2814851"/>
                <a:gd name="connsiteY13" fmla="*/ 838728 h 405857"/>
                <a:gd name="connsiteX14" fmla="*/ 469142 w 2814851"/>
                <a:gd name="connsiteY14" fmla="*/ 405857 h 405857"/>
                <a:gd name="connsiteX15" fmla="*/ 67644 w 2814851"/>
                <a:gd name="connsiteY15" fmla="*/ 405857 h 405857"/>
                <a:gd name="connsiteX16" fmla="*/ 0 w 2814851"/>
                <a:gd name="connsiteY16" fmla="*/ 338213 h 405857"/>
                <a:gd name="connsiteX17" fmla="*/ 0 w 2814851"/>
                <a:gd name="connsiteY17" fmla="*/ 338214 h 405857"/>
                <a:gd name="connsiteX18" fmla="*/ 0 w 2814851"/>
                <a:gd name="connsiteY18" fmla="*/ 236750 h 405857"/>
                <a:gd name="connsiteX19" fmla="*/ 0 w 2814851"/>
                <a:gd name="connsiteY19" fmla="*/ 236750 h 405857"/>
                <a:gd name="connsiteX20" fmla="*/ 0 w 2814851"/>
                <a:gd name="connsiteY20" fmla="*/ 67644 h 405857"/>
                <a:gd name="connsiteX0" fmla="*/ 0 w 2814851"/>
                <a:gd name="connsiteY0" fmla="*/ 67644 h 838728"/>
                <a:gd name="connsiteX1" fmla="*/ 67644 w 2814851"/>
                <a:gd name="connsiteY1" fmla="*/ 0 h 838728"/>
                <a:gd name="connsiteX2" fmla="*/ 469142 w 2814851"/>
                <a:gd name="connsiteY2" fmla="*/ 0 h 838728"/>
                <a:gd name="connsiteX3" fmla="*/ 469142 w 2814851"/>
                <a:gd name="connsiteY3" fmla="*/ 0 h 838728"/>
                <a:gd name="connsiteX4" fmla="*/ 1172855 w 2814851"/>
                <a:gd name="connsiteY4" fmla="*/ 0 h 838728"/>
                <a:gd name="connsiteX5" fmla="*/ 2747207 w 2814851"/>
                <a:gd name="connsiteY5" fmla="*/ 0 h 838728"/>
                <a:gd name="connsiteX6" fmla="*/ 2814851 w 2814851"/>
                <a:gd name="connsiteY6" fmla="*/ 67644 h 838728"/>
                <a:gd name="connsiteX7" fmla="*/ 2814851 w 2814851"/>
                <a:gd name="connsiteY7" fmla="*/ 236750 h 838728"/>
                <a:gd name="connsiteX8" fmla="*/ 2814851 w 2814851"/>
                <a:gd name="connsiteY8" fmla="*/ 236750 h 838728"/>
                <a:gd name="connsiteX9" fmla="*/ 2814851 w 2814851"/>
                <a:gd name="connsiteY9" fmla="*/ 338214 h 838728"/>
                <a:gd name="connsiteX10" fmla="*/ 2814851 w 2814851"/>
                <a:gd name="connsiteY10" fmla="*/ 338213 h 838728"/>
                <a:gd name="connsiteX11" fmla="*/ 2747207 w 2814851"/>
                <a:gd name="connsiteY11" fmla="*/ 405857 h 838728"/>
                <a:gd name="connsiteX12" fmla="*/ 1172855 w 2814851"/>
                <a:gd name="connsiteY12" fmla="*/ 405857 h 838728"/>
                <a:gd name="connsiteX13" fmla="*/ 488461 w 2814851"/>
                <a:gd name="connsiteY13" fmla="*/ 838728 h 838728"/>
                <a:gd name="connsiteX14" fmla="*/ 892223 w 2814851"/>
                <a:gd name="connsiteY14" fmla="*/ 419505 h 838728"/>
                <a:gd name="connsiteX15" fmla="*/ 67644 w 2814851"/>
                <a:gd name="connsiteY15" fmla="*/ 405857 h 838728"/>
                <a:gd name="connsiteX16" fmla="*/ 0 w 2814851"/>
                <a:gd name="connsiteY16" fmla="*/ 338213 h 838728"/>
                <a:gd name="connsiteX17" fmla="*/ 0 w 2814851"/>
                <a:gd name="connsiteY17" fmla="*/ 338214 h 838728"/>
                <a:gd name="connsiteX18" fmla="*/ 0 w 2814851"/>
                <a:gd name="connsiteY18" fmla="*/ 236750 h 838728"/>
                <a:gd name="connsiteX19" fmla="*/ 0 w 2814851"/>
                <a:gd name="connsiteY19" fmla="*/ 236750 h 838728"/>
                <a:gd name="connsiteX20" fmla="*/ 0 w 2814851"/>
                <a:gd name="connsiteY20" fmla="*/ 67644 h 83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14851" h="838728">
                  <a:moveTo>
                    <a:pt x="0" y="67644"/>
                  </a:moveTo>
                  <a:cubicBezTo>
                    <a:pt x="0" y="30285"/>
                    <a:pt x="30285" y="0"/>
                    <a:pt x="67644" y="0"/>
                  </a:cubicBezTo>
                  <a:lnTo>
                    <a:pt x="469142" y="0"/>
                  </a:lnTo>
                  <a:lnTo>
                    <a:pt x="469142" y="0"/>
                  </a:lnTo>
                  <a:lnTo>
                    <a:pt x="1172855" y="0"/>
                  </a:lnTo>
                  <a:lnTo>
                    <a:pt x="2747207" y="0"/>
                  </a:lnTo>
                  <a:cubicBezTo>
                    <a:pt x="2784566" y="0"/>
                    <a:pt x="2814851" y="30285"/>
                    <a:pt x="2814851" y="67644"/>
                  </a:cubicBezTo>
                  <a:lnTo>
                    <a:pt x="2814851" y="236750"/>
                  </a:lnTo>
                  <a:lnTo>
                    <a:pt x="2814851" y="236750"/>
                  </a:lnTo>
                  <a:lnTo>
                    <a:pt x="2814851" y="338214"/>
                  </a:lnTo>
                  <a:lnTo>
                    <a:pt x="2814851" y="338213"/>
                  </a:lnTo>
                  <a:cubicBezTo>
                    <a:pt x="2814851" y="375572"/>
                    <a:pt x="2784566" y="405857"/>
                    <a:pt x="2747207" y="405857"/>
                  </a:cubicBezTo>
                  <a:lnTo>
                    <a:pt x="1172855" y="405857"/>
                  </a:lnTo>
                  <a:lnTo>
                    <a:pt x="488461" y="838728"/>
                  </a:lnTo>
                  <a:lnTo>
                    <a:pt x="892223" y="419505"/>
                  </a:lnTo>
                  <a:cubicBezTo>
                    <a:pt x="758390" y="419505"/>
                    <a:pt x="201477" y="405857"/>
                    <a:pt x="67644" y="405857"/>
                  </a:cubicBezTo>
                  <a:cubicBezTo>
                    <a:pt x="30285" y="405857"/>
                    <a:pt x="0" y="375572"/>
                    <a:pt x="0" y="338213"/>
                  </a:cubicBezTo>
                  <a:lnTo>
                    <a:pt x="0" y="338214"/>
                  </a:lnTo>
                  <a:lnTo>
                    <a:pt x="0" y="236750"/>
                  </a:lnTo>
                  <a:lnTo>
                    <a:pt x="0" y="236750"/>
                  </a:lnTo>
                  <a:lnTo>
                    <a:pt x="0" y="67644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ular Callout 25"/>
            <p:cNvSpPr/>
            <p:nvPr/>
          </p:nvSpPr>
          <p:spPr>
            <a:xfrm>
              <a:off x="7173037" y="6371231"/>
              <a:ext cx="1707107" cy="347613"/>
            </a:xfrm>
            <a:prstGeom prst="wedgeRoundRectCallout">
              <a:avLst>
                <a:gd name="adj1" fmla="val -78242"/>
                <a:gd name="adj2" fmla="val -136911"/>
                <a:gd name="adj3" fmla="val 16667"/>
              </a:avLst>
            </a:prstGeom>
            <a:noFill/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9213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14" y="6003131"/>
            <a:ext cx="82391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owchart: Process 1"/>
          <p:cNvSpPr/>
          <p:nvPr/>
        </p:nvSpPr>
        <p:spPr>
          <a:xfrm>
            <a:off x="651164" y="447839"/>
            <a:ext cx="6206836" cy="762000"/>
          </a:xfrm>
          <a:prstGeom prst="flowChartProcess">
            <a:avLst/>
          </a:prstGeom>
          <a:solidFill>
            <a:srgbClr val="9933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II. Sentence pattern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49137" y="1839769"/>
            <a:ext cx="4575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do you like doing?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735282" y="2452253"/>
            <a:ext cx="474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like                   .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371600" y="1742789"/>
            <a:ext cx="5257800" cy="129423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65" y="3428206"/>
            <a:ext cx="4187825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656878" y="6195147"/>
            <a:ext cx="20599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3333CC"/>
                </a:solidFill>
              </a:rPr>
              <a:t>swimming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0065" y="3327605"/>
            <a:ext cx="685800" cy="735747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CC"/>
                </a:solidFill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28458" y="2452252"/>
            <a:ext cx="474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like </a:t>
            </a:r>
            <a:r>
              <a:rPr lang="en-US" sz="3200" dirty="0" smtClean="0">
                <a:solidFill>
                  <a:srgbClr val="3333CC"/>
                </a:solidFill>
              </a:rPr>
              <a:t>swimming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619092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1.62812E-6 L -0.1125 -0.54533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2726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4" grpId="1"/>
      <p:bldP spid="6" grpId="0" animBg="1"/>
      <p:bldP spid="9" grpId="0"/>
      <p:bldP spid="9" grpId="1"/>
      <p:bldP spid="9" grpId="2"/>
      <p:bldP spid="9" grpId="3"/>
      <p:bldP spid="10" grpId="0" animBg="1"/>
      <p:bldP spid="10" grpId="1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036" y="3897612"/>
            <a:ext cx="3845214" cy="29465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76800" y="3962400"/>
            <a:ext cx="685800" cy="822305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333CC"/>
                </a:solidFill>
              </a:rPr>
              <a:t>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110" y="1597111"/>
            <a:ext cx="4569090" cy="6096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What do you like doing?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9110" y="2490469"/>
            <a:ext cx="4038599" cy="6096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2895600"/>
            <a:ext cx="259080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http://www.finolexblog.com/wp-content/uploads/2012/11/cooking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05400" y="1040546"/>
            <a:ext cx="3845214" cy="2693253"/>
          </a:xfrm>
          <a:prstGeom prst="rect">
            <a:avLst/>
          </a:prstGeom>
          <a:noFill/>
          <a:ln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959410"/>
            <a:ext cx="685800" cy="822305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333CC"/>
                </a:solidFill>
              </a:rPr>
              <a:t>b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23" y="3560618"/>
            <a:ext cx="4115354" cy="308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8546" y="3560617"/>
            <a:ext cx="685800" cy="822305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3333CC"/>
                </a:solidFill>
              </a:rPr>
              <a:t>c</a:t>
            </a:r>
            <a:endParaRPr lang="en-US" sz="3200" b="1" dirty="0">
              <a:solidFill>
                <a:srgbClr val="3333C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0" y="152400"/>
            <a:ext cx="3480626" cy="48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61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036" y="3897612"/>
            <a:ext cx="3845214" cy="29465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76800" y="3962400"/>
            <a:ext cx="685800" cy="822305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333CC"/>
                </a:solidFill>
              </a:rPr>
              <a:t>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110" y="1597111"/>
            <a:ext cx="4569090" cy="6096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What do you like doing?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9110" y="2490469"/>
            <a:ext cx="4038599" cy="6096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like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2895600"/>
            <a:ext cx="259080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http://www.finolexblog.com/wp-content/uploads/2012/11/cooking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05400" y="1040546"/>
            <a:ext cx="3845214" cy="2693253"/>
          </a:xfrm>
          <a:prstGeom prst="rect">
            <a:avLst/>
          </a:prstGeom>
          <a:noFill/>
          <a:ln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959410"/>
            <a:ext cx="685800" cy="822305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333CC"/>
                </a:solidFill>
              </a:rPr>
              <a:t>b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23" y="3560618"/>
            <a:ext cx="4115354" cy="308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8546" y="3560617"/>
            <a:ext cx="685800" cy="822305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3333CC"/>
                </a:solidFill>
              </a:rPr>
              <a:t>c</a:t>
            </a:r>
            <a:endParaRPr lang="en-US" sz="3200" b="1" dirty="0">
              <a:solidFill>
                <a:srgbClr val="3333CC"/>
              </a:solidFill>
            </a:endParaRPr>
          </a:p>
        </p:txBody>
      </p:sp>
      <p:pic>
        <p:nvPicPr>
          <p:cNvPr id="13" name="Picture 10" descr="Digit 60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199"/>
            <a:ext cx="2057400" cy="964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0" y="152400"/>
            <a:ext cx="3480626" cy="48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053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.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82200" y="1205243"/>
            <a:ext cx="609600" cy="609600"/>
          </a:xfrm>
          <a:prstGeom prst="rect">
            <a:avLst/>
          </a:prstGeom>
        </p:spPr>
      </p:pic>
      <p:pic>
        <p:nvPicPr>
          <p:cNvPr id="7" name="3.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8400" y="2693891"/>
            <a:ext cx="609600" cy="609600"/>
          </a:xfrm>
          <a:prstGeom prst="rect">
            <a:avLst/>
          </a:prstGeom>
        </p:spPr>
      </p:pic>
      <p:pic>
        <p:nvPicPr>
          <p:cNvPr id="8" name="3.31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58400" y="4396161"/>
            <a:ext cx="609600" cy="609600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4006177" cy="49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05243"/>
            <a:ext cx="8219364" cy="169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04023"/>
            <a:ext cx="8219364" cy="169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0" y="4984152"/>
            <a:ext cx="8231874" cy="172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3.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96567" y="416367"/>
            <a:ext cx="609600" cy="609600"/>
          </a:xfrm>
          <a:prstGeom prst="rect">
            <a:avLst/>
          </a:prstGeom>
        </p:spPr>
      </p:pic>
      <p:pic>
        <p:nvPicPr>
          <p:cNvPr id="48" name="3.2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8400" y="3326970"/>
            <a:ext cx="609600" cy="609600"/>
          </a:xfrm>
          <a:prstGeom prst="rect">
            <a:avLst/>
          </a:prstGeom>
        </p:spPr>
      </p:pic>
      <p:pic>
        <p:nvPicPr>
          <p:cNvPr id="49" name="3.31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83254" y="4937967"/>
            <a:ext cx="609600" cy="609600"/>
          </a:xfrm>
          <a:prstGeom prst="rect">
            <a:avLst/>
          </a:prstGeom>
        </p:spPr>
      </p:pic>
      <p:pic>
        <p:nvPicPr>
          <p:cNvPr id="3" name="Tiếng Anh 4 Tập 1 - Unit 7 What do you like doing- - Lesson 1 - 3 Listen and tick. - Sách Mềm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990600" y="2324264"/>
            <a:ext cx="609600" cy="609600"/>
          </a:xfrm>
          <a:prstGeom prst="rect">
            <a:avLst/>
          </a:prstGeom>
        </p:spPr>
      </p:pic>
      <p:pic>
        <p:nvPicPr>
          <p:cNvPr id="51" name="Tiếng Anh 4 Tập 1 - Unit 7 What do you like doing- - Lesson 1 - 3 Listen and tick. - Sách Mềm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160060" y="3342711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0" y="242552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</a:t>
            </a:r>
            <a:endParaRPr lang="en-US" sz="24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43164" y="4352583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</a:t>
            </a:r>
            <a:endParaRPr lang="en-US" sz="24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43200" y="6226428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</a:t>
            </a:r>
            <a:endParaRPr lang="en-US" sz="24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792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8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85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99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9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79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11" grpId="0"/>
      <p:bldP spid="53" grpId="0"/>
      <p:bldP spid="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5142"/>
            <a:ext cx="4114800" cy="228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4114800" cy="23102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3871913" cy="238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83" y="3965142"/>
            <a:ext cx="3772530" cy="228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72" y="3377045"/>
            <a:ext cx="4172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 I like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700134" y="3377045"/>
            <a:ext cx="4172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dirty="0" smtClean="0"/>
              <a:t>. I like 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02790" y="6213974"/>
            <a:ext cx="4172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</a:t>
            </a:r>
            <a:r>
              <a:rPr lang="en-US" sz="2800" dirty="0" smtClean="0"/>
              <a:t>. I like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883726" y="6248400"/>
            <a:ext cx="4172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</a:t>
            </a:r>
            <a:r>
              <a:rPr lang="en-US" sz="2800" dirty="0" smtClean="0"/>
              <a:t>. I like 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600200" y="3754597"/>
            <a:ext cx="2457278" cy="1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547294" y="6629400"/>
            <a:ext cx="2457278" cy="1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203892" y="6587852"/>
            <a:ext cx="2457278" cy="1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943600" y="3754597"/>
            <a:ext cx="2457278" cy="1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00200" y="3354425"/>
            <a:ext cx="2693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333CC"/>
                </a:solidFill>
              </a:rPr>
              <a:t>p</a:t>
            </a:r>
            <a:r>
              <a:rPr lang="en-US" sz="2800" dirty="0" smtClean="0">
                <a:solidFill>
                  <a:srgbClr val="3333CC"/>
                </a:solidFill>
              </a:rPr>
              <a:t>laying football.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32398" y="3345661"/>
            <a:ext cx="2693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333CC"/>
                </a:solidFill>
              </a:rPr>
              <a:t>p</a:t>
            </a:r>
            <a:r>
              <a:rPr lang="en-US" sz="2800" dirty="0" smtClean="0">
                <a:solidFill>
                  <a:srgbClr val="3333CC"/>
                </a:solidFill>
              </a:rPr>
              <a:t>laying chess.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9081" y="6200120"/>
            <a:ext cx="2693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3333CC"/>
                </a:solidFill>
              </a:rPr>
              <a:t> reading books.</a:t>
            </a:r>
            <a:endParaRPr lang="en-US" sz="2800" dirty="0">
              <a:solidFill>
                <a:srgbClr val="3333CC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85259" y="6223322"/>
            <a:ext cx="316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3333CC"/>
                </a:solidFill>
              </a:rPr>
              <a:t>  collecting stamps.</a:t>
            </a:r>
            <a:endParaRPr lang="en-US" sz="2800" dirty="0">
              <a:solidFill>
                <a:srgbClr val="3333C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30" y="318463"/>
            <a:ext cx="3584353" cy="5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igit 120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289" y="24156"/>
            <a:ext cx="20574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0512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98" y="6019800"/>
            <a:ext cx="82391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336" y="1468020"/>
            <a:ext cx="2123323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1" y="4678248"/>
            <a:ext cx="2379404" cy="20530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61" y="1327352"/>
            <a:ext cx="2051027" cy="1823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52871" y="4727098"/>
            <a:ext cx="411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/>
              <a:t>I like playing football, too. </a:t>
            </a:r>
            <a:endParaRPr lang="en-US" sz="2600" dirty="0"/>
          </a:p>
        </p:txBody>
      </p:sp>
      <p:sp>
        <p:nvSpPr>
          <p:cNvPr id="9" name="Rectangle 8"/>
          <p:cNvSpPr/>
          <p:nvPr/>
        </p:nvSpPr>
        <p:spPr>
          <a:xfrm>
            <a:off x="2073325" y="1733649"/>
            <a:ext cx="54318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I like reading comic books so much.</a:t>
            </a:r>
            <a:endParaRPr lang="en-US" sz="2600" dirty="0"/>
          </a:p>
        </p:txBody>
      </p:sp>
      <p:sp>
        <p:nvSpPr>
          <p:cNvPr id="10" name="Rectangle 9"/>
          <p:cNvSpPr/>
          <p:nvPr/>
        </p:nvSpPr>
        <p:spPr>
          <a:xfrm>
            <a:off x="2041204" y="2226092"/>
            <a:ext cx="495785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Reading comic books is lots of fun.</a:t>
            </a:r>
            <a:endParaRPr lang="en-US" sz="2600" dirty="0"/>
          </a:p>
        </p:txBody>
      </p:sp>
      <p:sp>
        <p:nvSpPr>
          <p:cNvPr id="11" name="Rectangle 10"/>
          <p:cNvSpPr/>
          <p:nvPr/>
        </p:nvSpPr>
        <p:spPr>
          <a:xfrm>
            <a:off x="2061987" y="2658081"/>
            <a:ext cx="445750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I like making models, too.</a:t>
            </a:r>
            <a:endParaRPr lang="en-US" sz="2600" dirty="0"/>
          </a:p>
        </p:txBody>
      </p:sp>
      <p:sp>
        <p:nvSpPr>
          <p:cNvPr id="12" name="Rectangle 11"/>
          <p:cNvSpPr/>
          <p:nvPr/>
        </p:nvSpPr>
        <p:spPr>
          <a:xfrm>
            <a:off x="2111985" y="3150524"/>
            <a:ext cx="46623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Making models is very cool.</a:t>
            </a:r>
            <a:endParaRPr lang="en-US" sz="2600" dirty="0"/>
          </a:p>
        </p:txBody>
      </p:sp>
      <p:sp>
        <p:nvSpPr>
          <p:cNvPr id="13" name="Rectangle 12"/>
          <p:cNvSpPr/>
          <p:nvPr/>
        </p:nvSpPr>
        <p:spPr>
          <a:xfrm>
            <a:off x="2132767" y="3708928"/>
            <a:ext cx="486629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I like collecting stamps so much.</a:t>
            </a:r>
            <a:endParaRPr lang="en-US" sz="2600" dirty="0"/>
          </a:p>
        </p:txBody>
      </p:sp>
      <p:sp>
        <p:nvSpPr>
          <p:cNvPr id="14" name="Rectangle 13"/>
          <p:cNvSpPr/>
          <p:nvPr/>
        </p:nvSpPr>
        <p:spPr>
          <a:xfrm>
            <a:off x="2132766" y="4234655"/>
            <a:ext cx="464156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Collecting stamps is lots of fun.</a:t>
            </a:r>
            <a:endParaRPr lang="en-US" sz="2600" dirty="0"/>
          </a:p>
        </p:txBody>
      </p:sp>
      <p:sp>
        <p:nvSpPr>
          <p:cNvPr id="15" name="Rectangle 14"/>
          <p:cNvSpPr/>
          <p:nvPr/>
        </p:nvSpPr>
        <p:spPr>
          <a:xfrm>
            <a:off x="2392427" y="5219541"/>
            <a:ext cx="40752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Playing football is very cool.</a:t>
            </a:r>
            <a:endParaRPr lang="en-US" sz="2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55" y="4639382"/>
            <a:ext cx="2533534" cy="2066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5821" y="1143000"/>
            <a:ext cx="8958067" cy="5588318"/>
          </a:xfrm>
          <a:prstGeom prst="roundRect">
            <a:avLst/>
          </a:prstGeom>
          <a:noFill/>
          <a:ln w="76200">
            <a:solidFill>
              <a:srgbClr val="FF66FF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2801789" cy="51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55 Track 55(0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61946" y="2293154"/>
            <a:ext cx="609600" cy="609600"/>
          </a:xfrm>
          <a:prstGeom prst="rect">
            <a:avLst/>
          </a:prstGeom>
        </p:spPr>
      </p:pic>
      <p:pic>
        <p:nvPicPr>
          <p:cNvPr id="20" name="55 Track 55(0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81498" y="3404128"/>
            <a:ext cx="609600" cy="609600"/>
          </a:xfrm>
          <a:prstGeom prst="rect">
            <a:avLst/>
          </a:prstGeom>
        </p:spPr>
      </p:pic>
      <p:pic>
        <p:nvPicPr>
          <p:cNvPr id="21" name="55 Track 55(0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81498" y="1163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4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34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347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3474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3" grpId="0" animBg="1"/>
      <p:bldP spid="3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9">
            <a:hlinkClick r:id="rId5" action="ppaction://program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086600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948113"/>
            <a:ext cx="4081462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066800" y="2362200"/>
            <a:ext cx="88392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Learn by heart vocabulary and </a:t>
            </a:r>
            <a:r>
              <a:rPr lang="en-US" sz="2800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sentence pattern </a:t>
            </a:r>
            <a:endParaRPr lang="en-US" sz="2800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1143000" y="3169875"/>
            <a:ext cx="61722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Prepare Lesson 2 </a:t>
            </a:r>
            <a:endParaRPr lang="en-US" sz="2800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8" name="Picture 52" descr="Sao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149" y="990600"/>
            <a:ext cx="12192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3" descr="Sao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093" y="2082799"/>
            <a:ext cx="1219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97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4" grpId="0"/>
      <p:bldP spid="389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6" descr="netease-10-1024x768-org866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 descr="Hinh dong 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5562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20" descr="BY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33800"/>
            <a:ext cx="7391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7442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11&quot;&gt;&lt;property id=&quot;20148&quot; value=&quot;5&quot;/&gt;&lt;property id=&quot;20300&quot; value=&quot;Slide 9&quot;/&gt;&lt;property id=&quot;20307&quot; value=&quot;275&quot;/&gt;&lt;/object&gt;&lt;object type=&quot;3&quot; unique_id=&quot;10012&quot;&gt;&lt;property id=&quot;20148&quot; value=&quot;5&quot;/&gt;&lt;property id=&quot;20300&quot; value=&quot;Slide 10&quot;/&gt;&lt;property id=&quot;20307&quot; value=&quot;270&quot;/&gt;&lt;/object&gt;&lt;object type=&quot;3&quot; unique_id=&quot;10013&quot;&gt;&lt;property id=&quot;20148&quot; value=&quot;5&quot;/&gt;&lt;property id=&quot;20300&quot; value=&quot;Slide 11&quot;/&gt;&lt;property id=&quot;20307&quot; value=&quot;268&quot;/&gt;&lt;/object&gt;&lt;object type=&quot;3&quot; unique_id=&quot;10014&quot;&gt;&lt;property id=&quot;20148&quot; value=&quot;5&quot;/&gt;&lt;property id=&quot;20300&quot; value=&quot;Slide 12&quot;/&gt;&lt;property id=&quot;20307&quot; value=&quot;271&quot;/&gt;&lt;/object&gt;&lt;object type=&quot;3&quot; unique_id=&quot;10016&quot;&gt;&lt;property id=&quot;20148&quot; value=&quot;5&quot;/&gt;&lt;property id=&quot;20300&quot; value=&quot;Slide 13&quot;/&gt;&lt;property id=&quot;20307&quot; value=&quot;276&quot;/&gt;&lt;/object&gt;&lt;object type=&quot;3&quot; unique_id=&quot;10017&quot;&gt;&lt;property id=&quot;20148&quot; value=&quot;5&quot;/&gt;&lt;property id=&quot;20300&quot; value=&quot;Slide 14&quot;/&gt;&lt;property id=&quot;20307&quot; value=&quot;278&quot;/&gt;&lt;/object&gt;&lt;object type=&quot;3&quot; unique_id=&quot;10018&quot;&gt;&lt;property id=&quot;20148&quot; value=&quot;5&quot;/&gt;&lt;property id=&quot;20300&quot; value=&quot;Slide 15&quot;/&gt;&lt;property id=&quot;20307&quot; value=&quot;279&quot;/&gt;&lt;/object&gt;&lt;object type=&quot;3&quot; unique_id=&quot;10023&quot;&gt;&lt;property id=&quot;20148&quot; value=&quot;5&quot;/&gt;&lt;property id=&quot;20300&quot; value=&quot;Slide 26&quot;/&gt;&lt;property id=&quot;20307&quot; value=&quot;282&quot;/&gt;&lt;/object&gt;&lt;object type=&quot;3&quot; unique_id=&quot;10025&quot;&gt;&lt;property id=&quot;20148&quot; value=&quot;5&quot;/&gt;&lt;property id=&quot;20300&quot; value=&quot;Slide 27&quot;/&gt;&lt;property id=&quot;20307&quot; value=&quot;272&quot;/&gt;&lt;/object&gt;&lt;object type=&quot;3&quot; unique_id=&quot;10028&quot;&gt;&lt;property id=&quot;20148&quot; value=&quot;5&quot;/&gt;&lt;property id=&quot;20300&quot; value=&quot;Slide 29&quot;/&gt;&lt;property id=&quot;20307&quot; value=&quot;274&quot;/&gt;&lt;/object&gt;&lt;object type=&quot;3&quot; unique_id=&quot;10029&quot;&gt;&lt;property id=&quot;20148&quot; value=&quot;5&quot;/&gt;&lt;property id=&quot;20300&quot; value=&quot;Slide 30&quot;/&gt;&lt;property id=&quot;20307&quot; value=&quot;287&quot;/&gt;&lt;/object&gt;&lt;object type=&quot;3&quot; unique_id=&quot;10031&quot;&gt;&lt;property id=&quot;20148&quot; value=&quot;5&quot;/&gt;&lt;property id=&quot;20300&quot; value=&quot;Slide 32&quot;/&gt;&lt;property id=&quot;20307&quot; value=&quot;291&quot;/&gt;&lt;/object&gt;&lt;object type=&quot;3&quot; unique_id=&quot;10032&quot;&gt;&lt;property id=&quot;20148&quot; value=&quot;5&quot;/&gt;&lt;property id=&quot;20300&quot; value=&quot;Slide 33&quot;/&gt;&lt;property id=&quot;20307&quot; value=&quot;293&quot;/&gt;&lt;/object&gt;&lt;object type=&quot;3&quot; unique_id=&quot;11759&quot;&gt;&lt;property id=&quot;20148&quot; value=&quot;5&quot;/&gt;&lt;property id=&quot;20300&quot; value=&quot;Slide 1&quot;/&gt;&lt;property id=&quot;20307&quot; value=&quot;298&quot;/&gt;&lt;/object&gt;&lt;object type=&quot;3&quot; unique_id=&quot;11760&quot;&gt;&lt;property id=&quot;20148&quot; value=&quot;5&quot;/&gt;&lt;property id=&quot;20300&quot; value=&quot;Slide 2&quot;/&gt;&lt;property id=&quot;20307&quot; value=&quot;299&quot;/&gt;&lt;/object&gt;&lt;object type=&quot;3&quot; unique_id=&quot;11761&quot;&gt;&lt;property id=&quot;20148&quot; value=&quot;5&quot;/&gt;&lt;property id=&quot;20300&quot; value=&quot;Slide 3&quot;/&gt;&lt;property id=&quot;20307&quot; value=&quot;301&quot;/&gt;&lt;/object&gt;&lt;object type=&quot;3&quot; unique_id=&quot;11762&quot;&gt;&lt;property id=&quot;20148&quot; value=&quot;5&quot;/&gt;&lt;property id=&quot;20300&quot; value=&quot;Slide 4&quot;/&gt;&lt;property id=&quot;20307&quot; value=&quot;302&quot;/&gt;&lt;/object&gt;&lt;object type=&quot;3&quot; unique_id=&quot;11763&quot;&gt;&lt;property id=&quot;20148&quot; value=&quot;5&quot;/&gt;&lt;property id=&quot;20300&quot; value=&quot;Slide 5&quot;/&gt;&lt;property id=&quot;20307&quot; value=&quot;307&quot;/&gt;&lt;/object&gt;&lt;object type=&quot;3&quot; unique_id=&quot;11764&quot;&gt;&lt;property id=&quot;20148&quot; value=&quot;5&quot;/&gt;&lt;property id=&quot;20300&quot; value=&quot;Slide 6&quot;/&gt;&lt;property id=&quot;20307&quot; value=&quot;308&quot;/&gt;&lt;/object&gt;&lt;object type=&quot;3&quot; unique_id=&quot;11765&quot;&gt;&lt;property id=&quot;20148&quot; value=&quot;5&quot;/&gt;&lt;property id=&quot;20300&quot; value=&quot;Slide 7&quot;/&gt;&lt;property id=&quot;20307&quot; value=&quot;309&quot;/&gt;&lt;/object&gt;&lt;object type=&quot;3&quot; unique_id=&quot;11766&quot;&gt;&lt;property id=&quot;20148&quot; value=&quot;5&quot;/&gt;&lt;property id=&quot;20300&quot; value=&quot;Slide 8&quot;/&gt;&lt;property id=&quot;20307&quot; value=&quot;310&quot;/&gt;&lt;/object&gt;&lt;object type=&quot;3&quot; unique_id=&quot;11767&quot;&gt;&lt;property id=&quot;20148&quot; value=&quot;5&quot;/&gt;&lt;property id=&quot;20300&quot; value=&quot;Slide 16&quot;/&gt;&lt;property id=&quot;20307&quot; value=&quot;311&quot;/&gt;&lt;/object&gt;&lt;object type=&quot;3&quot; unique_id=&quot;12015&quot;&gt;&lt;property id=&quot;20148&quot; value=&quot;5&quot;/&gt;&lt;property id=&quot;20300&quot; value=&quot;Slide 28&quot;/&gt;&lt;property id=&quot;20307&quot; value=&quot;312&quot;/&gt;&lt;/object&gt;&lt;object type=&quot;3&quot; unique_id=&quot;13130&quot;&gt;&lt;property id=&quot;20148&quot; value=&quot;5&quot;/&gt;&lt;property id=&quot;20300&quot; value=&quot;Slide 31&quot;/&gt;&lt;property id=&quot;20307&quot; value=&quot;313&quot;/&gt;&lt;/object&gt;&lt;object type=&quot;3&quot; unique_id=&quot;13418&quot;&gt;&lt;property id=&quot;20148&quot; value=&quot;5&quot;/&gt;&lt;property id=&quot;20300&quot; value=&quot;Slide 17&quot;/&gt;&lt;property id=&quot;20307&quot; value=&quot;314&quot;/&gt;&lt;/object&gt;&lt;object type=&quot;3&quot; unique_id=&quot;13419&quot;&gt;&lt;property id=&quot;20148&quot; value=&quot;5&quot;/&gt;&lt;property id=&quot;20300&quot; value=&quot;Slide 18&quot;/&gt;&lt;property id=&quot;20307&quot; value=&quot;315&quot;/&gt;&lt;/object&gt;&lt;object type=&quot;3&quot; unique_id=&quot;13420&quot;&gt;&lt;property id=&quot;20148&quot; value=&quot;5&quot;/&gt;&lt;property id=&quot;20300&quot; value=&quot;Slide 19&quot;/&gt;&lt;property id=&quot;20307&quot; value=&quot;316&quot;/&gt;&lt;/object&gt;&lt;object type=&quot;3&quot; unique_id=&quot;13421&quot;&gt;&lt;property id=&quot;20148&quot; value=&quot;5&quot;/&gt;&lt;property id=&quot;20300&quot; value=&quot;Slide 20&quot;/&gt;&lt;property id=&quot;20307&quot; value=&quot;317&quot;/&gt;&lt;/object&gt;&lt;object type=&quot;3&quot; unique_id=&quot;13422&quot;&gt;&lt;property id=&quot;20148&quot; value=&quot;5&quot;/&gt;&lt;property id=&quot;20300&quot; value=&quot;Slide 21&quot;/&gt;&lt;property id=&quot;20307&quot; value=&quot;318&quot;/&gt;&lt;/object&gt;&lt;object type=&quot;3&quot; unique_id=&quot;13423&quot;&gt;&lt;property id=&quot;20148&quot; value=&quot;5&quot;/&gt;&lt;property id=&quot;20300&quot; value=&quot;Slide 22&quot;/&gt;&lt;property id=&quot;20307&quot; value=&quot;319&quot;/&gt;&lt;/object&gt;&lt;object type=&quot;3&quot; unique_id=&quot;13424&quot;&gt;&lt;property id=&quot;20148&quot; value=&quot;5&quot;/&gt;&lt;property id=&quot;20300&quot; value=&quot;Slide 23&quot;/&gt;&lt;property id=&quot;20307&quot; value=&quot;320&quot;/&gt;&lt;/object&gt;&lt;object type=&quot;3&quot; unique_id=&quot;13425&quot;&gt;&lt;property id=&quot;20148&quot; value=&quot;5&quot;/&gt;&lt;property id=&quot;20300&quot; value=&quot;Slide 24&quot;/&gt;&lt;property id=&quot;20307&quot; value=&quot;321&quot;/&gt;&lt;/object&gt;&lt;object type=&quot;3&quot; unique_id=&quot;13426&quot;&gt;&lt;property id=&quot;20148&quot; value=&quot;5&quot;/&gt;&lt;property id=&quot;20300&quot; value=&quot;Slide 25&quot;/&gt;&lt;property id=&quot;20307&quot; value=&quot;322&quot;/&gt;&lt;/object&gt;&lt;/object&gt;&lt;object type=&quot;8&quot; unique_id=&quot;10064&quot;&gt;&lt;/object&gt;&lt;/object&gt;&lt;/database&gt;"/>
  <p:tag name="SECTOMILLISECCONVERTED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1213</TotalTime>
  <Words>631</Words>
  <Application>Microsoft Office PowerPoint</Application>
  <PresentationFormat>On-screen Show (4:3)</PresentationFormat>
  <Paragraphs>175</Paragraphs>
  <Slides>33</Slides>
  <Notes>1</Notes>
  <HiddenSlides>0</HiddenSlides>
  <MMClips>81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NewsPrint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Windows User</cp:lastModifiedBy>
  <cp:revision>116</cp:revision>
  <dcterms:created xsi:type="dcterms:W3CDTF">2015-10-13T12:17:53Z</dcterms:created>
  <dcterms:modified xsi:type="dcterms:W3CDTF">2021-11-24T00:11:58Z</dcterms:modified>
</cp:coreProperties>
</file>